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4" r:id="rId7"/>
    <p:sldId id="260" r:id="rId8"/>
    <p:sldId id="261" r:id="rId9"/>
    <p:sldId id="270" r:id="rId10"/>
    <p:sldId id="267" r:id="rId11"/>
    <p:sldId id="263" r:id="rId12"/>
    <p:sldId id="265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2E1906-3C04-4CC9-80BB-729B4ED26784}">
          <p14:sldIdLst>
            <p14:sldId id="256"/>
            <p14:sldId id="257"/>
            <p14:sldId id="271"/>
            <p14:sldId id="258"/>
            <p14:sldId id="259"/>
            <p14:sldId id="264"/>
            <p14:sldId id="260"/>
            <p14:sldId id="261"/>
            <p14:sldId id="270"/>
            <p14:sldId id="267"/>
            <p14:sldId id="263"/>
            <p14:sldId id="265"/>
            <p14:sldId id="268"/>
            <p14:sldId id="269"/>
            <p14:sldId id="272"/>
          </p14:sldIdLst>
        </p14:section>
        <p14:section name="Раздел без заголовка" id="{0FEF78E4-F895-42D4-BC3A-04A28C116DA5}">
          <p14:sldIdLst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97DB-30E8-4AAB-AB88-87146B6F2272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3D545-FF8A-4D2F-9021-827B2C6A96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hb-s68.edusite.ru/DswMedia/001633.jpg" TargetMode="External"/><Relationship Id="rId7" Type="http://schemas.openxmlformats.org/officeDocument/2006/relationships/hyperlink" Target="http://khb-s68.edusite.ru/DswMedia/001774.jpg" TargetMode="External"/><Relationship Id="rId2" Type="http://schemas.openxmlformats.org/officeDocument/2006/relationships/hyperlink" Target="http://khb-s68.edusite.ru/DswMedia/0014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hb-s68.edusite.ru/DswMedia/001632.jpg" TargetMode="External"/><Relationship Id="rId5" Type="http://schemas.openxmlformats.org/officeDocument/2006/relationships/hyperlink" Target="http://khb-s68.edusite.ru/DswMedia/001421.jpg" TargetMode="External"/><Relationship Id="rId4" Type="http://schemas.openxmlformats.org/officeDocument/2006/relationships/hyperlink" Target="http://khb-s68.edusite.ru/DswMedia/001658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hb-s68.edusite.ru/DswMedia/0068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khb-s68.edusite.ru/DswMedia/001545.jpg" TargetMode="External"/><Relationship Id="rId4" Type="http://schemas.openxmlformats.org/officeDocument/2006/relationships/hyperlink" Target="http://khb-s68.edusite.ru/DswMedia/0068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1"/>
            <a:ext cx="4143372" cy="207167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Публичный доклад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785926"/>
            <a:ext cx="3714744" cy="135732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МБОУ СОШ № 68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2011 – 2012 учебный год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J:\Разобрать, СРОЧНО!!!!\География\школа - это маленькая жизнь\DSC_0428ш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4058">
            <a:off x="432337" y="466427"/>
            <a:ext cx="5332617" cy="500981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027" name="Picture 3" descr="J:\Разобрать, СРОЧНО!!!!\География\школа - это маленькая жизнь\DSC_03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343" y="3357562"/>
            <a:ext cx="5250657" cy="350043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Разобрать, СРОЧНО!!!!\Д\118___07\IMG_39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589" y="500042"/>
            <a:ext cx="3223411" cy="2417722"/>
          </a:xfrm>
          <a:prstGeom prst="rect">
            <a:avLst/>
          </a:prstGeom>
          <a:noFill/>
        </p:spPr>
      </p:pic>
      <p:pic>
        <p:nvPicPr>
          <p:cNvPr id="3076" name="Picture 4" descr="J:\Разобрать, СРОЧНО!!!!\Д\118___07\IMG_39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841301" cy="2131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« Здоровье»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J:\Разобрать, СРОЧНО!!!!\Д\118___07\IMG_39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071678"/>
            <a:ext cx="2952571" cy="2214578"/>
          </a:xfrm>
          <a:prstGeom prst="rect">
            <a:avLst/>
          </a:prstGeom>
          <a:noFill/>
        </p:spPr>
      </p:pic>
      <p:pic>
        <p:nvPicPr>
          <p:cNvPr id="8" name="Picture 2" descr="J:\Разобрать, СРОЧНО!!!!\Д\Изображения\100D3000\DSC_009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539" y="4214818"/>
            <a:ext cx="3343461" cy="22381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774038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3">
                    <a:lumMod val="50000"/>
                  </a:schemeClr>
                </a:solidFill>
              </a:rPr>
              <a:t>Цель: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создание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условий для формирования осознанной потребности учащихся в здоровом образе жизни в рамках ОАШ.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диагностика состояния здоровья участников образовательного процесса и оздоровительная работа;</a:t>
            </a:r>
          </a:p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оздоровление образовательной среды;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профилактико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-коррекционная работа;</a:t>
            </a:r>
          </a:p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консультативно-просветительская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Детское самоуправление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1513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«Чудо - город» - добровольная, независимая, самоуправляемая организация учащихся 1 – 11-х классов действующая на базе МОУ СОШ № 68  г. Хабаровска.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Мэр города Голик Светлана, ученица 11 класса.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Структура соответствует структуре управления г. Хабаровска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:\Разобрать, СРОЧНО!!!!\плсмлдлспнвкнкенквнрк\чумка\DSC070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9429">
            <a:off x="3243391" y="2764935"/>
            <a:ext cx="3267378" cy="245038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МАУ ДОД « Отрада»: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студия бального танца «Кристалл»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компьютерная графика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МАУ ДОД « Сказка»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Цирковая студия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Краевая ассоциация «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Таэквон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– до»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ЦСАП« Грань»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туризм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J:\Разобрать, СРОЧНО!!!!\Д\Изображения\Грань\DSC020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143380"/>
            <a:ext cx="3304044" cy="247803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J:\Разобрать, СРОЧНО!!!!\Д\Изображения\Минута славы 2012\IMG_17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3006" flipV="1">
            <a:off x="5405659" y="1009058"/>
            <a:ext cx="3659755" cy="243983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Сотрудничество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Мои документы\Downloads\p190_007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36" y="4190981"/>
            <a:ext cx="2000264" cy="266701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   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Футбол. Проект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«Футбол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во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дворе»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   Баскетбол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   Волейбол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    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Шахматный клуб "Дебют слона"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   Греко-римская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борьба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.   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Газета "Школьный калейдоскоп"  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   Вокальная группа "Школьная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пора«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   Клуб спортивного бального танца  "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Кристалл«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   Декоративно-прикладное искусство: "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Пластилинка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" (художественная лепка из пластилина по плоскости непрозрачной основы), «Пластилиновая фантазия» (лепка из пластилина на плоскости и в объёме) 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   Оригами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    ИЗО</a:t>
            </a:r>
          </a:p>
          <a:p>
            <a:endParaRPr lang="ru-RU" sz="1800" dirty="0"/>
          </a:p>
        </p:txBody>
      </p:sp>
      <p:pic>
        <p:nvPicPr>
          <p:cNvPr id="5" name="Picture 2" descr="C:\Documents and Settings\Admin\Мои документы\Downloads\p206_007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132" y="0"/>
            <a:ext cx="2990627" cy="200024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 descr="C:\Documents and Settings\Admin\Мои документы\Downloads\p188_006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928802"/>
            <a:ext cx="2955939" cy="221233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Внеурочная деятельность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достижения: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Конкурсы:</a:t>
            </a:r>
          </a:p>
          <a:p>
            <a:r>
              <a:rPr lang="ru-RU" sz="1800" dirty="0"/>
              <a:t>Городской конкурс компьютерного творчества школьников «Новогодняя открытка»  </a:t>
            </a:r>
            <a:r>
              <a:rPr lang="ru-RU" sz="1800" b="1" dirty="0">
                <a:hlinkClick r:id="rId2"/>
              </a:rPr>
              <a:t>1 место </a:t>
            </a:r>
            <a:r>
              <a:rPr lang="ru-RU" sz="1800" dirty="0"/>
              <a:t>среди 10-11 классов: </a:t>
            </a:r>
            <a:r>
              <a:rPr lang="ru-RU" sz="1800" dirty="0" err="1"/>
              <a:t>Швецова</a:t>
            </a:r>
            <a:r>
              <a:rPr lang="ru-RU" sz="1800" dirty="0"/>
              <a:t> Алла, 11А класс.  Учитель: </a:t>
            </a:r>
            <a:r>
              <a:rPr lang="ru-RU" sz="1800" dirty="0" err="1"/>
              <a:t>Дзюбак</a:t>
            </a:r>
            <a:r>
              <a:rPr lang="ru-RU" sz="1800" dirty="0"/>
              <a:t> Е.А.. </a:t>
            </a:r>
            <a:r>
              <a:rPr lang="ru-RU" sz="1800" b="1" dirty="0">
                <a:hlinkClick r:id="rId3"/>
              </a:rPr>
              <a:t>1 место</a:t>
            </a:r>
            <a:r>
              <a:rPr lang="ru-RU" sz="1800" dirty="0"/>
              <a:t> среди 8-9 классов: Никифорова Алина, 9 класс.  Учитель: Казакова С.В. </a:t>
            </a:r>
            <a:endParaRPr lang="ru-RU" sz="1800" dirty="0" smtClean="0"/>
          </a:p>
          <a:p>
            <a:r>
              <a:rPr lang="ru-RU" sz="1800" dirty="0"/>
              <a:t>Окружной этап комбинированной военно-спортивной игры «Патриот». Команда школы заняла </a:t>
            </a:r>
            <a:r>
              <a:rPr lang="ru-RU" sz="1800" b="1" dirty="0">
                <a:hlinkClick r:id="rId4"/>
              </a:rPr>
              <a:t>1 место</a:t>
            </a:r>
            <a:r>
              <a:rPr lang="ru-RU" sz="1800" dirty="0"/>
              <a:t>. Руководитель: Попова М.В. </a:t>
            </a:r>
            <a:endParaRPr lang="ru-RU" sz="1800" b="1" dirty="0"/>
          </a:p>
          <a:p>
            <a:r>
              <a:rPr lang="ru-RU" sz="1800" dirty="0"/>
              <a:t>Городской конкурс «Лучшее методическое объединение - 2012». Школьное предметное методическое объединение   учителей математики, физики и информатики призер: </a:t>
            </a:r>
            <a:r>
              <a:rPr lang="ru-RU" sz="1800" b="1" dirty="0">
                <a:hlinkClick r:id="rId5"/>
              </a:rPr>
              <a:t>2 место</a:t>
            </a:r>
            <a:r>
              <a:rPr lang="ru-RU" sz="1800" dirty="0"/>
              <a:t>. Руководитель: </a:t>
            </a:r>
            <a:r>
              <a:rPr lang="ru-RU" sz="1800" dirty="0" err="1"/>
              <a:t>Потеряйкина</a:t>
            </a:r>
            <a:r>
              <a:rPr lang="ru-RU" sz="1800" dirty="0"/>
              <a:t> О.Н. </a:t>
            </a:r>
            <a:endParaRPr lang="ru-RU" sz="1800" b="1" dirty="0"/>
          </a:p>
          <a:p>
            <a:r>
              <a:rPr lang="ru-RU" sz="1800" dirty="0"/>
              <a:t>Городской смотр - конкурс музеев образовательных учреждений, посвященных 67-летию Победы в Великой Отечественной войне «От великой победы до наших дней». Музейная комната заняла </a:t>
            </a:r>
            <a:r>
              <a:rPr lang="ru-RU" sz="1800" b="1" dirty="0">
                <a:hlinkClick r:id="rId6"/>
              </a:rPr>
              <a:t>3 место</a:t>
            </a:r>
            <a:r>
              <a:rPr lang="ru-RU" sz="1800" dirty="0"/>
              <a:t>.  Руководитель: Попова М.В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Всероссийский детский конкурс научно-исследовательских и творческих работ "Первые шаги в </a:t>
            </a:r>
            <a:r>
              <a:rPr lang="ru-RU" sz="1800" dirty="0" err="1"/>
              <a:t>науке".Саленко</a:t>
            </a:r>
            <a:r>
              <a:rPr lang="ru-RU" sz="1800" dirty="0"/>
              <a:t> Алена, ученица 3а класса призер конкурса, награждена </a:t>
            </a:r>
            <a:r>
              <a:rPr lang="ru-RU" sz="1800" b="1" dirty="0">
                <a:hlinkClick r:id="rId7"/>
              </a:rPr>
              <a:t>дипломом</a:t>
            </a:r>
            <a:r>
              <a:rPr lang="ru-RU" sz="1800" dirty="0"/>
              <a:t> II степени. Учитель: Бирюкова С.П.</a:t>
            </a: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Вошли в зачет по следующим видам спорта: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футбол- 4 место, кубок по легкой атлетике – 11 место, кубок по баскетболу (юноши) – 3 место, шахматы – 1 место, плавание – 3 место, городская эстафета – 13 место, лыжные гонки - -10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место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Всероссийских соревнованиях по конькобежному спорту. Иващенко Евгений: 1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место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Первенство Южного округа среди школьников по баскетболу. Команда школы заняла 3 место 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Первенство Южного округа среди школьников по баскетболу. Команда школы заняла 3 место 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6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Благодарственное письмо муниципального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автономного учреждения ЦРО администрации и педагогическому коллективу за организацию и качественное проведение городского семинара учителей английского и русского языка «Современный интегрированный урок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Грамота  комитета по управлению Южным округом  за лучшую организацию работы с первичными ветеранскими организациями Индустриального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района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Благодарность директору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МБОУ СОШ №68  Филатовой Светлане Валентиновне за оказание помощи в организации и проведении шахматного турнира Южного округа, посвященного Дню Победы в Великой Отечественной войне 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Благодарственное письмо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комитета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 управлению Южным округом Филатовой Светлане Валентиновне директору МБОУ СОШ №68  за оказание содействия в период проведения выборов Президента Российской Федерации 4 марта 2012 года </a:t>
            </a:r>
          </a:p>
        </p:txBody>
      </p:sp>
    </p:spTree>
    <p:extLst>
      <p:ext uri="{BB962C8B-B14F-4D97-AF65-F5344CB8AC3E}">
        <p14:creationId xmlns:p14="http://schemas.microsoft.com/office/powerpoint/2010/main" val="38950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550072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Визитная карточка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:\Файлы Mail.ru Агента\www.andreevich@mail.ru\kireili@mail.ru\IMG_3833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428604"/>
            <a:ext cx="5143536" cy="504266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286512" cy="5643578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Муниципальное бюджетное общеобразовательное учреждение средняя общеобразовательная школа №68 города Хабаровска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Общие сведения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Дата создания образовательного учреждения 05.11.82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Расположение — Южный округ города, вблизи от оживлённой трассы, но достаточно удалённо от основных центров культурной жизни города.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Имеется 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лицензия 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 на осуществление образовательной деятельности  по реализации общеобразовательных программ и оказанию дополнительных образовательных услуг,  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аккредитация  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учреждения и  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СВИДЕТЕЛЬСТВО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 о постановке на учет российской организации в налоговом органе по месту нахождения на территории РФ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Учредитель образовательного учреждения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Учредителем Школы является городской округ «Город Хабаровск».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Функции и полномочия учредителя Школы от имени городского округа «Город Хабаровск» осуществляет администрация города Хабаровска в лице управления  образования  администрации города Хабаровска, уполномоченного осуществлять функции контроля и регулирования деятельности Школы исходя из целей её создания,  в дальнейшем именуемого "Учредитель", расположенного по адресу: Российская Федерация, 680021, город Хабаровск, улица Владивостокская, 57.</a:t>
            </a:r>
          </a:p>
          <a:p>
            <a:endParaRPr lang="ru-RU" dirty="0"/>
          </a:p>
        </p:txBody>
      </p:sp>
      <p:pic>
        <p:nvPicPr>
          <p:cNvPr id="4098" name="Picture 2" descr="J:\Разобрать, СРОЧНО!!!!\Д\Изображения\100D3000\DSC_009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816" y="1785926"/>
            <a:ext cx="11801475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Краевая инновационная площадка "Формирование гражданской идентичности детей и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подростков в </a:t>
            </a: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условиях общественно-активной школы"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Руководитель проекта: Филатова Светлана Валентиновна,  директор школы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Научный руководитель: </a:t>
            </a:r>
            <a:r>
              <a:rPr lang="ru-RU" sz="3400" b="1" dirty="0" err="1">
                <a:solidFill>
                  <a:schemeClr val="accent3">
                    <a:lumMod val="50000"/>
                  </a:schemeClr>
                </a:solidFill>
              </a:rPr>
              <a:t>Кибирев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 Андрей Александрович, директор центра социального воспитания ХК ИРО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Руководитель добровольческих инициатив: </a:t>
            </a:r>
            <a:r>
              <a:rPr lang="ru-RU" sz="3400" b="1" dirty="0" err="1">
                <a:solidFill>
                  <a:schemeClr val="accent3">
                    <a:lumMod val="50000"/>
                  </a:schemeClr>
                </a:solidFill>
              </a:rPr>
              <a:t>Галаджун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 Ирина Семеновна, заместитель директора по ВР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Идея проекта: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Создать условия для развития творческих инициатив и социальной активности детей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Удовлетворить их социальные и духовные потребности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Активизировать внутренние ресурсы для решения актуальных проблем местного сообщества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Цель проекта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Формирование социальной, личной и гражданской идентичности обучающихся школы № 68 посредством организации системы инициативных дел и социально-образовательных практик для обучающихся, включая воспитанников детского дома № 4 в рамках модели общественно-активной школы.  </a:t>
            </a: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8855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 Галаджун\Desktop\DSC065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4974" cy="350043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5" name="Picture 4" descr="C:\Users\Ирина Галаджун\Desktop\Раб Январь 2012\столовая\DSC06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0478"/>
            <a:ext cx="2786082" cy="357320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Материально – техническая база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5786446" cy="564357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Школа функционирует в одном здании постройки 1982 года, которое нуждается в капитальном ремонте фасада, замене окон и дверей. Школа располагает спортивным залом, расположенным в пристройке, спортивной площадкой, актовым залом на 2-ом этаже, столовой на 100 мест, 2-мя медицинскими кабинетами и студией. Общее количество учебных кабинетов с учетом малых кабинетов для занятий по подгруппам - 38. Библиотека обладает общим фондом 20700 единиц хранения. С 2006 по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2012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год школа значительно расширила свою материально-техническую базу. Был произведен ремонт кровли здания по всему периметру, отремонтированы следующие помещения: холлы 1-3 этажей, актовый и спортивный залы, вестибюль, туалеты, подвальные помещения, библиотека,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канцелярия, большая часть учебных кабинетов, включая кабинеты музыки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изобразительного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искусства, технического труда,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приобретены мебель и технические средства обучения. Для повышения качества образовательного процесса школа провела ремонт и реконструкцию кабинета информатики, а также ремонт столовой и пищеблока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4398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Структура управления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МБОУ СОШ №68 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Директор школы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– Филатова Светлана Валентиновна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Заместители директора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 Заместитель директора по УВР -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Кунденок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Елена Анатольевна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        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Методическое объединение учителей основной и средней школы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Заместитель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директора по УВР - Кушнир Ирина Викторовна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        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Аттестация учителей и учащихся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Заместитель директора по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ВР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Галаджун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Ирина Семеновна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        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Школьное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самоуправление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2  Дополнительное образование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Заместитель директора по УВР - Лосева Надежда Анатольевна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        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 Группы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продленного дня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        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Методическое объединение учителей начальной школы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Заместитель директора по АХР - Николаенко Людмила Викторовна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              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Технический персонал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осткин\Д\Рабочий стол\Раб Январь 2012\2011 - 2012\фто\день учителя и самоупрвления\IMG_37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857364"/>
            <a:ext cx="3010869" cy="451630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5" name="Picture 4" descr="G:\косткин\Д\Рабочий стол\Раб Январь 2012\2011 - 2012\фто\1 сентября 2011\DSC_04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12" y="214290"/>
            <a:ext cx="3143288" cy="471493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Педагогическое сопровождение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3328982" cy="476886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Социальный педагог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Педагог – организатор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Логопед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Библиотекарь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Психолог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ПМПК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Совет школы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Детское самоуправление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5829312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Категории учителей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G:\косткин\Д\Рабочий стол\Раб Январь 2012\МО математики\семинар\DSC06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643050"/>
            <a:ext cx="5500726" cy="442915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2071678"/>
            <a:ext cx="27860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Высшая – 5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Первая категория – 20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Вторая квалификационная категория – 24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Почетные работники образования Р.Ф. -5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«Отличник просвещения» -6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Грамота Министерства Р.Ф.  -1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Медаль « За трудовые заслуги»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Комплектование на 2011-2012 учебный год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2578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1е классы                              6                             146 чел.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2е классы                             4                             123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 и классы                             4                             122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 е классы                             4                             125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 е классы                             2                             62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6 е классы                             2                             65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 е классы                             4                             102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 е классы                             2                             61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9 е классы                             4                             101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10 е классы                           2                             54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11 е классы                           2                             54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Разобрать, СРОЧНО!!!!\Д\Изображения\24.02.2010\IMG_0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3357554" cy="251816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Контингент учащихся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 descr="J:\Разобрать, СРОЧНО!!!!\Д\Изображения\24.02.2010\IMG_00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428868"/>
            <a:ext cx="3892455" cy="291934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 descr="J:\Разобрать, СРОЧНО!!!!\Д\Изображения\24.02.2010\IMG_0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500570"/>
            <a:ext cx="3143240" cy="235743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Всего учащихся – 1017 человек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Дети – инвалиды – 32 человека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Из них обучаются на дому – 23 человека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Дети детского дома №4 – 27 человек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Учащиеся, находящиеся под опекой – 11 чел.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Многодетные семьи – 39 человек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Семьи одиноких матерей – 58 человек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Неполные семьи – 154 человека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Неблагополучные семьи – 4 человека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464</Words>
  <Application>Microsoft Office PowerPoint</Application>
  <PresentationFormat>Экран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Публичный доклад</vt:lpstr>
      <vt:lpstr>Визитная карточка</vt:lpstr>
      <vt:lpstr>Краевая инновационная площадка "Формирование гражданской идентичности детей и подростков в условиях общественно-активной школы"  </vt:lpstr>
      <vt:lpstr>Материально – техническая база</vt:lpstr>
      <vt:lpstr> Структура управления  МБОУ СОШ №68  </vt:lpstr>
      <vt:lpstr>Педагогическое сопровождение</vt:lpstr>
      <vt:lpstr>Категории учителей</vt:lpstr>
      <vt:lpstr> Комплектование на 2011-2012 учебный год </vt:lpstr>
      <vt:lpstr>Контингент учащихся</vt:lpstr>
      <vt:lpstr>Программа « Здоровье»</vt:lpstr>
      <vt:lpstr>Детское самоуправление</vt:lpstr>
      <vt:lpstr>Сотрудничество</vt:lpstr>
      <vt:lpstr>Внеурочная деятельность</vt:lpstr>
      <vt:lpstr>Наши достижения:</vt:lpstr>
      <vt:lpstr>спорт</vt:lpstr>
      <vt:lpstr>Презентация PowerPoint</vt:lpstr>
    </vt:vector>
  </TitlesOfParts>
  <Company>NAS_GALADZHUN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доклад</dc:title>
  <dc:creator>Галаджун Ирина Семёновна</dc:creator>
  <cp:lastModifiedBy>Patapon</cp:lastModifiedBy>
  <cp:revision>49</cp:revision>
  <dcterms:created xsi:type="dcterms:W3CDTF">2012-08-22T00:03:51Z</dcterms:created>
  <dcterms:modified xsi:type="dcterms:W3CDTF">2014-01-12T04:01:32Z</dcterms:modified>
</cp:coreProperties>
</file>