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0000"/>
    <a:srgbClr val="EAE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90800"/>
            <a:ext cx="5257800" cy="1676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5334000" cy="6096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C6B2-98D8-4FCE-ABCD-06E03F35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41E4-AD97-4EC0-93CC-04943E59F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7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CA9D1-A76F-4C2A-93C6-429A4AFF0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4C996-2376-43BA-822A-FE5182AED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4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077FE-4C2E-4479-98EE-9AD41264E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81200" y="1219200"/>
            <a:ext cx="31623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219200"/>
            <a:ext cx="31623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639D6-ADA9-4FEE-AFE0-5716F95B9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8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249E4-6177-4D93-9776-EBABC9DDE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4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4D804-628E-4F1F-B7B4-1D657D137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4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E4E7-E5A7-48A0-AF27-63FC61933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BE06F-31BF-4937-90A4-44AC912A8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D2E5-2098-45F8-893A-6734C1ACB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8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219200"/>
            <a:ext cx="64770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1B1F63-03CD-4A50-9149-025CB6A30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BC7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EAEBC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EAEBC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EAEBC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EAEBC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EAEBC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EAEBC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EAEBC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EAEBC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EAEBC7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Лейбниц Готфрид </a:t>
            </a:r>
            <a:endParaRPr lang="en-US" altLang="ru-RU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Великий математик.</a:t>
            </a:r>
          </a:p>
          <a:p>
            <a:pPr eaLnBrk="1" hangingPunct="1"/>
            <a:r>
              <a:rPr lang="ru-RU" altLang="ru-RU" smtClean="0"/>
              <a:t>Выполнила: Швыдкина Наталья ученица 6 «Б» класса</a:t>
            </a:r>
            <a:endParaRPr lang="en-US" altLang="ru-RU" smtClean="0"/>
          </a:p>
        </p:txBody>
      </p:sp>
      <p:pic>
        <p:nvPicPr>
          <p:cNvPr id="3076" name="Picture 6" descr="C:\Users\USER\Desktop\Gottfried_Wilhelm_von_Leibn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75" y="1785938"/>
            <a:ext cx="32861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229600" cy="838200"/>
          </a:xfrm>
        </p:spPr>
        <p:txBody>
          <a:bodyPr/>
          <a:lstStyle/>
          <a:p>
            <a:pPr eaLnBrk="1" hangingPunct="1"/>
            <a:r>
              <a:rPr lang="ru-RU" altLang="ru-RU" smtClean="0"/>
              <a:t>Биография</a:t>
            </a:r>
            <a:endParaRPr lang="en-US" alt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813" y="1643063"/>
            <a:ext cx="7377112" cy="4906962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Родился 1июля 1646, скончался 14 ноября 1716.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r>
              <a:rPr lang="ru-RU" altLang="ru-RU" sz="2000" smtClean="0"/>
              <a:t>В 15-летнем возрасте Готфрид сам поступил в Лейпцигский университет.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r>
              <a:rPr lang="ru-RU" altLang="ru-RU" sz="2000" smtClean="0"/>
              <a:t>1675 г. : Лейбниц завершает свой вариант математического анализа, тщательно продумывает его символику и терминологию, отражающую существо дела. Почти все его нововведения укоренились в науке и только термин «интеграл» ввёл Якоб Бернулли , сам Лейбниц вначале называл его просто суммой.</a:t>
            </a:r>
            <a:endParaRPr lang="en-US" altLang="ru-RU" sz="2000" smtClean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Интересные  факты</a:t>
            </a:r>
            <a:endParaRPr lang="en-US" alt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1708 г. - вспыхнул давно тлеющий нелепый приоритетный спор с Ньютоном.</a:t>
            </a:r>
          </a:p>
          <a:p>
            <a:pPr eaLnBrk="1" hangingPunct="1"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1716 г. - смерть Лейбница. За его гробом шёл только его личный секретарь.</a:t>
            </a:r>
          </a:p>
          <a:p>
            <a:pPr eaLnBrk="1" hangingPunct="1"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Лейбниц стал первым гражданским лицом Германии, которому был воздвигнут памятник.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честь Лейбница получили название: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кратер и самая высокая горная цепь на Луне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университет в Ганновере.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Научная деятельность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1800" smtClean="0"/>
              <a:t>Независимо от Ньютона, создал математический анализ - дифференциальное и интегральное исчисление.</a:t>
            </a:r>
          </a:p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1800" smtClean="0"/>
              <a:t>Даёт подразделение вещественных чисел на алгебраические и трансцендентные; ещё раньше он аналогично классифицировал кривые линии. Впервые в печати вводит символ интеграла.</a:t>
            </a:r>
          </a:p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1800" smtClean="0"/>
              <a:t> Рассматривает вопрос о разрешимости линейных систем; его результат фактически вводит понятие определителя. Но это открытие не вызвало тогда интереса, и линейная алгебра возникла только спустя полвека.</a:t>
            </a:r>
          </a:p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1800" smtClean="0"/>
              <a:t> Вводит показательную функцию в самом общем виде: </a:t>
            </a:r>
            <a:r>
              <a:rPr lang="ru-RU" altLang="ru-RU" sz="1800" i="1" smtClean="0"/>
              <a:t>u</a:t>
            </a:r>
            <a:r>
              <a:rPr lang="ru-RU" altLang="ru-RU" sz="1800" i="1" baseline="30000" smtClean="0"/>
              <a:t>v</a:t>
            </a:r>
            <a:r>
              <a:rPr lang="ru-RU" altLang="ru-RU" sz="1800" smtClean="0"/>
              <a:t>.</a:t>
            </a:r>
          </a:p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1800" smtClean="0"/>
              <a:t>Описал двоичную систему счисления с цифрами 0 и 1, на которой основана современная компьютерная техника.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ther_weather">
  <a:themeElements>
    <a:clrScheme name="leather_weath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ather_weath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ather_weath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ther_weath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ther_weath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ther_weath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ther_weath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ther_weath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ther_weath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leather_weather</Template>
  <TotalTime>78</TotalTime>
  <Words>154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leather_weather</vt:lpstr>
      <vt:lpstr>Лейбниц Готфрид </vt:lpstr>
      <vt:lpstr>Биография</vt:lpstr>
      <vt:lpstr>Интересные  факты</vt:lpstr>
      <vt:lpstr>Научная деятельность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Лейбниц Готфрид</dc:title>
  <dc:creator>USER</dc:creator>
  <cp:lastModifiedBy>Patapon</cp:lastModifiedBy>
  <cp:revision>11</cp:revision>
  <dcterms:created xsi:type="dcterms:W3CDTF">2010-05-19T07:03:47Z</dcterms:created>
  <dcterms:modified xsi:type="dcterms:W3CDTF">2014-01-12T06:16:56Z</dcterms:modified>
</cp:coreProperties>
</file>