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73" d="100"/>
          <a:sy n="73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DAB362-B503-4FCE-A9B3-D1B7B74057E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57520A-6191-490E-A1B4-A3CC4E0A41D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000372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Развитие пространственного воображения на уроках окружающего мира в             1 классе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57250" y="857250"/>
            <a:ext cx="7858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3">
                    <a:lumMod val="40000"/>
                    <a:lumOff val="60000"/>
                  </a:schemeClr>
                </a:solidFill>
                <a:latin typeface="American Retro" pitchFamily="66" charset="0"/>
              </a:rPr>
              <a:t>Муниципальное общеобразовательное учреждение средняя общеобразовательная школа №68 </a:t>
            </a:r>
          </a:p>
          <a:p>
            <a:r>
              <a:rPr lang="ru-RU" dirty="0">
                <a:solidFill>
                  <a:schemeClr val="accent3">
                    <a:lumMod val="40000"/>
                    <a:lumOff val="60000"/>
                  </a:schemeClr>
                </a:solidFill>
                <a:latin typeface="American Retro" pitchFamily="66" charset="0"/>
              </a:rPr>
              <a:t>                                                города Хабаровска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5791200"/>
            <a:ext cx="294458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Медведева Лариса Георгиевна, </a:t>
            </a:r>
            <a:endParaRPr lang="ru-RU" sz="1200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</a:endParaRPr>
          </a:p>
          <a:p>
            <a:pPr>
              <a:defRPr/>
            </a:pPr>
            <a:r>
              <a:rPr lang="ru-RU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учитель </a:t>
            </a:r>
            <a:r>
              <a:rPr lang="ru-RU" sz="1200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начальных классов </a:t>
            </a:r>
          </a:p>
          <a:p>
            <a:pPr>
              <a:defRPr/>
            </a:pPr>
            <a:r>
              <a:rPr lang="ru-RU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первой квалификационной категории</a:t>
            </a:r>
            <a:endParaRPr lang="ru-RU" sz="1200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Овладение словами – терминами более     </a:t>
            </a:r>
            <a:b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сложный процесс, нежели их понимание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Еще </a:t>
            </a:r>
            <a:r>
              <a:rPr lang="ru-RU" dirty="0"/>
              <a:t>до школы дети накапливают большое число представлений о форме, величине и взаимном расположении различных предметов на плоскости и в окружающем пространстве. Но так как опыт детей и накопление терминологии носят случайный и эпизодический характер, то осознанного понимания отношений между предметами, выражаемыми словами «одинаковые», «различные», «больший», «меньший», «справа», «слева», «между» и другими у детей до поступления в школу, как правило, нет. Восприятие пространства, осуществляемое в результате субъективного опыта ребенка на эмпирической основе, для младшего школьника осложнено тем, что пространственные признаки предметов сливаются с воспринимаемым содержанием, они не вычленяются как специальные отдельные объекты познания.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Потенциал нашего воображения зависит от </a:t>
            </a:r>
            <a:b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объема и разнообразия нашего опыта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/>
              <a:t>   </a:t>
            </a:r>
          </a:p>
          <a:p>
            <a:pPr>
              <a:buNone/>
            </a:pPr>
            <a:r>
              <a:rPr lang="ru-RU" sz="2200" dirty="0"/>
              <a:t> </a:t>
            </a:r>
            <a:r>
              <a:rPr lang="ru-RU" sz="2200" dirty="0" smtClean="0"/>
              <a:t>     Исследования </a:t>
            </a:r>
            <a:r>
              <a:rPr lang="ru-RU" sz="2200" dirty="0"/>
              <a:t>психологов показывают, что воображение ребенка развивается постепенно, с приобретением им опыта. Все образы воображения, какими удивительными они бы не были, основаны на тех данных, которые мы получаем в реальной жизни. То есть потенциал нашего воображения зависит от объема и разнообразия нашего опыта.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9001156" cy="9898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Курс «Окружающий мир» одна из главных возможностей развития пространственного воображения 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Одним </a:t>
            </a:r>
            <a:r>
              <a:rPr lang="ru-RU" dirty="0"/>
              <a:t>из школьных предметов, на котором дети обобщают, закрепляют пространственные представления является окружающий мир. Название курса окружающего мира для первого класса «Я и мир вокруг». Центральная фигура учебника – первоклассник. Основная задача ставится систематизацией его жизненного опыта и применение такового для ориентации ученика в окружающем мире, пространстве. Этот материал представлен темами</a:t>
            </a:r>
            <a:r>
              <a:rPr lang="ru-RU" dirty="0" smtClean="0"/>
              <a:t>:«</a:t>
            </a:r>
            <a:r>
              <a:rPr lang="ru-RU" dirty="0"/>
              <a:t>Как мы понимаем друг друга». Здесь уточняются и закрепляются такие понятия, как: «справа», «слева», «за», «перед», «вперед», «выше», «ниже», «вверх», «вниз». </a:t>
            </a:r>
            <a:r>
              <a:rPr lang="ru-RU" dirty="0" smtClean="0"/>
              <a:t>«</a:t>
            </a:r>
            <a:r>
              <a:rPr lang="ru-RU" dirty="0"/>
              <a:t>Что нас окружает». Здесь осуществляется знакомство с городом, его особенностями, с городским транспортом. Первоклассники закрепляют знания правил безопасного поведения на улице, работы светофора, дорожных знаков.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Развитие пространственных представлений </a:t>
            </a:r>
            <a:b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на уроках окружающего мира во втором классе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200" dirty="0" smtClean="0"/>
              <a:t>Во втором классе ученики приступают к освоению языка географических названий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Главная задача учебника «Наша планета Земля» - познакомить школьников с языком географических карт, со словами и понятиями, с ними связанными, научить путешествовать по карте</a:t>
            </a:r>
          </a:p>
          <a:p>
            <a:pPr>
              <a:buNone/>
            </a:pPr>
            <a:r>
              <a:rPr lang="ru-RU" sz="2200" dirty="0" smtClean="0"/>
              <a:t>Одна из главных идей учебника – проследить связь изменений условий на поверхности нашей планеты с положением Земли в Солнечной системе 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Этот </a:t>
            </a:r>
            <a:r>
              <a:rPr lang="ru-RU" sz="2200" dirty="0"/>
              <a:t>материал представлен следующими темами:</a:t>
            </a:r>
          </a:p>
          <a:p>
            <a:pPr lvl="0"/>
            <a:r>
              <a:rPr lang="ru-RU" sz="2200" dirty="0"/>
              <a:t>Земля и солнце</a:t>
            </a:r>
          </a:p>
          <a:p>
            <a:pPr lvl="0"/>
            <a:r>
              <a:rPr lang="ru-RU" sz="2200" dirty="0"/>
              <a:t>Глобус и карта</a:t>
            </a:r>
          </a:p>
          <a:p>
            <a:pPr lvl="0"/>
            <a:r>
              <a:rPr lang="ru-RU" sz="2200" dirty="0"/>
              <a:t>Формы земной поверхности</a:t>
            </a:r>
          </a:p>
          <a:p>
            <a:pPr lvl="0"/>
            <a:r>
              <a:rPr lang="ru-RU" sz="2200" dirty="0"/>
              <a:t>Части света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Важность пространственного воображения при формировании практических умений пешеходов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8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200" dirty="0" smtClean="0"/>
              <a:t>       </a:t>
            </a:r>
            <a:r>
              <a:rPr lang="ru-RU" sz="2400" dirty="0" smtClean="0"/>
              <a:t>Я </a:t>
            </a:r>
            <a:r>
              <a:rPr lang="ru-RU" sz="2400" dirty="0"/>
              <a:t>работаю в 1 классе по образовательной системе «Школа 2100». Я считаю наиболее важными в условиях города вырабатывать у детей хорошую ориентировку в пространстве. Поскольку улицы большого города, с потоком движущихся машин, где в целях безопасности необходимо точно и своевременно реагировать на темп уличной жизни сигнала светофора, ставят перед нами задачи</a:t>
            </a:r>
            <a:r>
              <a:rPr lang="ru-RU" sz="2400" dirty="0" smtClean="0"/>
              <a:t>: </a:t>
            </a:r>
            <a:endParaRPr lang="ru-RU" sz="2400" dirty="0"/>
          </a:p>
          <a:p>
            <a:pPr lvl="0"/>
            <a:r>
              <a:rPr lang="ru-RU" sz="2400" dirty="0"/>
              <a:t>Формирование практических умений пешеходов</a:t>
            </a:r>
          </a:p>
          <a:p>
            <a:pPr lvl="0"/>
            <a:r>
              <a:rPr lang="ru-RU" sz="2400" dirty="0"/>
              <a:t>Формирование умения прогнозировать свое поведение, как участника дорожного движения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Наша школа находится в оживленном районе. Поэтому на уроке по теме: «Учимся быть пешеходами» одно из главных задач я поставила составить со своими учениками безопасный маршрут из школы домой. </a:t>
            </a:r>
          </a:p>
          <a:p>
            <a:pPr lvl="0"/>
            <a:endParaRPr lang="ru-RU" sz="22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Роль игры в развитии   пространственного воображения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/>
              <a:t>   Для </a:t>
            </a:r>
            <a:r>
              <a:rPr lang="ru-RU" sz="2200" dirty="0"/>
              <a:t>учеников первого класса одним из важных средств развития пространственного воображения является игра</a:t>
            </a:r>
            <a:r>
              <a:rPr lang="ru-RU" sz="2200" dirty="0" smtClean="0"/>
              <a:t>.</a:t>
            </a:r>
            <a:endParaRPr lang="ru-RU" sz="2200" dirty="0"/>
          </a:p>
          <a:p>
            <a:pPr>
              <a:buNone/>
            </a:pPr>
            <a:r>
              <a:rPr lang="ru-RU" sz="2200" dirty="0" smtClean="0"/>
              <a:t>   Однако </a:t>
            </a:r>
            <a:r>
              <a:rPr lang="ru-RU" sz="2200" dirty="0"/>
              <a:t>она принимает свои специфические формы и имеет свои задачи. Особенности игровой деятельности младших школьников заключается в том, что в ней успешно осваивается содержание учебной деятельности. Будучи непосредственно связанна с учебной деятельностью, игровая деятельность расширяет ее возможности, является важным источником развития учащихся. Гораздо продуктивнее решаются умственные задачи, если они предложены в занимательной, игровой форме.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Учимся вместе с Буратино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sz="2200" dirty="0"/>
              <a:t>Поэтому свой урок я построила в форме игры. На урок к нам пришел сказочный герой Буратино. Для него ребята повторили правила дорожного движения. Во время путешествия в наш класс по пути следования Буратино попадал в различные ситуации. Ребята помогли Буратино разрешить их. А затем нужно было пригласить Буратино к себе в гости и показать ему безопасный путь от школы до своего дома.</a:t>
            </a:r>
          </a:p>
          <a:p>
            <a:r>
              <a:rPr lang="ru-RU" sz="2200" dirty="0"/>
              <a:t>В процессе урока мы уточняем пространственные представления «вперед», «назад», «вправо», «влево», «далеко», «близко». Закрепляли умение правильно называть предметы расположенные спереди, сзади, слева, справа от самого себя и от другого человека.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</TotalTime>
  <Words>770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Развитие пространственного воображения на уроках окружающего мира в             1 классе</vt:lpstr>
      <vt:lpstr>    Овладение словами – терминами более          сложный процесс, нежели их понимание</vt:lpstr>
      <vt:lpstr>     Потенциал нашего воображения зависит от         объема и разнообразия нашего опыта</vt:lpstr>
      <vt:lpstr>  Курс «Окружающий мир» одна из главных возможностей развития пространственного воображения </vt:lpstr>
      <vt:lpstr>         Развитие пространственных представлений      на уроках окружающего мира во втором классе</vt:lpstr>
      <vt:lpstr>   Важность пространственного воображения при формировании практических умений пешеходов</vt:lpstr>
      <vt:lpstr>           Роль игры в развитии   пространственного воображения</vt:lpstr>
      <vt:lpstr>   Учимся вместе с Буратино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пространственного воображения на уроках окружающего мира в 1 классе</dc:title>
  <dc:creator>Юрий</dc:creator>
  <cp:lastModifiedBy>Patapon</cp:lastModifiedBy>
  <cp:revision>19</cp:revision>
  <dcterms:created xsi:type="dcterms:W3CDTF">2010-01-21T16:57:38Z</dcterms:created>
  <dcterms:modified xsi:type="dcterms:W3CDTF">2014-01-12T06:19:24Z</dcterms:modified>
</cp:coreProperties>
</file>