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61" r:id="rId6"/>
    <p:sldId id="268" r:id="rId7"/>
    <p:sldId id="262" r:id="rId8"/>
    <p:sldId id="263" r:id="rId9"/>
    <p:sldId id="270" r:id="rId10"/>
    <p:sldId id="271" r:id="rId11"/>
    <p:sldId id="264" r:id="rId12"/>
    <p:sldId id="272" r:id="rId13"/>
    <p:sldId id="265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1" autoAdjust="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A70E6A-818F-48D1-8F1B-91585E7FCD6B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981959-8240-43F6-98EA-B034BA436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03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060E7EE-80D5-422D-BABA-9E9140FD1AAF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0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3A72-8A04-40C3-A608-281E5E37D173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AECC-3F9C-407D-BF1E-3AC22F071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1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257A-9429-4D3D-BC0A-52061A128888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8782-16BF-4948-A0E6-6A123FAA5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DFCA6-91C6-4C2E-8EB1-FAA1426B5445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6CCF-856A-4E72-8841-91FC393D7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1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E260-A1BE-4F1D-B4E2-F9ACD13C8C25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BC36-33E6-4090-BA30-41099B45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4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01894-478E-4260-8F23-402BE8F2BD4C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0F025-3563-4101-8D27-C97540A3E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3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C59A-98A4-4BC8-8158-0D2AC5331CB3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61E83-FB53-4373-AF08-B292DEB25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2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C1A70-DFE1-4D03-B610-4D635611BDCE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EB9E8-34A5-4343-8173-313E7D3C7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5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A3AA-CDFA-4786-BB8B-65C773A886DD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F3CDB-BAE0-4A04-A870-93287EAF3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46A0-548C-49DC-80B7-EE2091485F64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ADB1-1D9B-4149-B5C8-0AC33B1C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3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8E734-1A6C-4A4A-9DEB-3F46E934665D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0941-41E5-453B-A745-54485855B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7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E189-0AE3-4127-80A5-EB1A2B9CF8B4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D1C8-9114-4CCB-8CE6-9D21911A1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85F1D-C542-4066-BC29-C7060B2BD40D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9BB1B-FAF1-475B-B4DC-0C6505C66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2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49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9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0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0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50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67EB020-AF04-4B9F-82A3-8887946FE982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850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6A5BE9-3CFA-4EFA-A321-612E05C35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50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gi.ru/PRIMORYE/HISTORY/pekin.ht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85786" y="785794"/>
            <a:ext cx="7772400" cy="1470025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kern="1200" dirty="0">
                <a:solidFill>
                  <a:schemeClr val="bg2">
                    <a:lumMod val="50000"/>
                  </a:schemeClr>
                </a:solidFill>
                <a:effectLst/>
              </a:rPr>
              <a:t>Миронов Сергей Иванович – участник событий на острове Даманский.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357290" y="3929066"/>
            <a:ext cx="6400800" cy="17526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ru-RU" sz="2400" kern="1200" dirty="0">
                <a:solidFill>
                  <a:schemeClr val="bg1">
                    <a:lumMod val="50000"/>
                  </a:schemeClr>
                </a:solidFill>
                <a:effectLst/>
              </a:rPr>
              <a:t>Краеведческая -исследовательская работа. 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ru-RU" sz="2400" kern="1200" dirty="0">
                <a:solidFill>
                  <a:schemeClr val="bg1">
                    <a:lumMod val="50000"/>
                  </a:schemeClr>
                </a:solidFill>
                <a:effectLst/>
              </a:rPr>
              <a:t>Выполнила ученица </a:t>
            </a:r>
            <a:r>
              <a:rPr lang="ru-RU" sz="2400" kern="12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10 «А» класса </a:t>
            </a:r>
            <a:r>
              <a:rPr lang="ru-RU" sz="2400" kern="1200" dirty="0">
                <a:solidFill>
                  <a:schemeClr val="bg1">
                    <a:lumMod val="50000"/>
                  </a:schemeClr>
                </a:solidFill>
                <a:effectLst/>
              </a:rPr>
              <a:t>МОУ СОШ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ru-RU" sz="2400" kern="1200" dirty="0">
                <a:solidFill>
                  <a:schemeClr val="bg1">
                    <a:lumMod val="50000"/>
                  </a:schemeClr>
                </a:solidFill>
                <a:effectLst/>
              </a:rPr>
              <a:t> № 68 Исупова Ульяна.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ru-RU" sz="2400" kern="1200" dirty="0">
                <a:solidFill>
                  <a:schemeClr val="bg1">
                    <a:lumMod val="50000"/>
                  </a:schemeClr>
                </a:solidFill>
                <a:effectLst/>
              </a:rPr>
              <a:t>Руководитель работы Попова Марина Викторовна.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endParaRPr lang="ru-RU" sz="2400" kern="12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0" indent="0" algn="ctr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endParaRPr lang="ru-RU" sz="2400" kern="1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 bwMode="invGray"/>
        <p:txBody>
          <a:bodyPr anchorCtr="0"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Фрагменты событий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 descr="IMG_NE456W_00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09905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Награды за участие в Военных событиях на о. Даманский.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714500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316" name="Picture 3" descr="E:\фото\IMG_0003_N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714500"/>
            <a:ext cx="43561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E:\фото\IMG_0001_N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071813"/>
            <a:ext cx="46799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Награды за участие в военных событиях на о. Даманский.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40" name="Picture 2" descr="E:\фото\IMG_0004_N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1643063"/>
            <a:ext cx="48958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E:\фото\IMG_0002_N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786063"/>
            <a:ext cx="5148262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Мирная жизнь.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 возвращению из армии вернулся на Завод 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Отопительного Оборудования, где проработал до 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пенсии. </a:t>
            </a:r>
          </a:p>
        </p:txBody>
      </p:sp>
      <p:pic>
        <p:nvPicPr>
          <p:cNvPr id="15364" name="Picture 2" descr="E:\фото\IMG_780001_NEW_0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5354638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E:\фото\IMG_0001_NEW_0049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2214563"/>
            <a:ext cx="302736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Награды за трудовую деятельность.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88" name="Picture 2" descr="E:\фото\IMG_0009_N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643063"/>
            <a:ext cx="50752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E:\фото\IMG_005607_N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4143375"/>
            <a:ext cx="57594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Семья.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643063"/>
            <a:ext cx="8229600" cy="452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412" name="Picture 3" descr="E:\фото\IMG_N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318452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E:\фото\IMG_NEW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2857500"/>
            <a:ext cx="500856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 40-летию событий на о. Даманский.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7171" name="Picture 3" descr="E:\фото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000250"/>
            <a:ext cx="5499100" cy="3624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725" y="928688"/>
            <a:ext cx="8931275" cy="52625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Для меня, как, наверное, и для многих других моих</a:t>
            </a:r>
          </a:p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сверстников события на острове Даманский </a:t>
            </a:r>
          </a:p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были загадкой.</a:t>
            </a:r>
          </a:p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Случайно узнав, что в нашей школе готовится </a:t>
            </a:r>
          </a:p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о его жизни и учится внучка одного</a:t>
            </a:r>
          </a:p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из участников, я решила принять участие в работе.</a:t>
            </a:r>
          </a:p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Конечно, работа предстояла тяжёлая и кропотливая,</a:t>
            </a:r>
          </a:p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но интересная и увлекательная.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События на острове Даманский настоящая трагедия,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первые крупные военные события после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Великой Отечественной Войны,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и мы должны помнить её, в таких работах,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посвященных одному человеку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и крупномасштабных проектах о событиях в целом. </a:t>
            </a:r>
            <a:endParaRPr lang="ru-RU" b="1" i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Миронов Сергей Иванович(21.02.1948-3.02.2008)</a:t>
            </a:r>
          </a:p>
        </p:txBody>
      </p:sp>
      <p:pic>
        <p:nvPicPr>
          <p:cNvPr id="4" name="Picture 2" descr="E:\Other files\миронов\фото\IMG_NEW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11500" y="1600200"/>
            <a:ext cx="2921000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214313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с. Петровичи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2" descr="E:\Other files\миронов\фото\Петрови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Завод Отопительного Оборудования.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Arial" charset="0"/>
              </a:rPr>
              <a:t>После окончания</a:t>
            </a:r>
          </a:p>
          <a:p>
            <a:pPr eaLnBrk="1" hangingPunct="1">
              <a:defRPr/>
            </a:pPr>
            <a:r>
              <a:rPr lang="ru-RU" sz="2800" dirty="0" smtClean="0">
                <a:latin typeface="Arial" charset="0"/>
              </a:rPr>
              <a:t> 4 ПТУ, начал работать на Заводе Отопительного Оборудования.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7173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32400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Служба в Советской армии.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30 мая 1967г. по 26 июня 1969г. Сергей Иванович находился на службе в Советской Армии.  В период службы участвовал в боевых действиях с на о. Даманский. Военную службу проходил в 199-м мотострелковом полку в должности старшины роты. С 14 марта 1969 года по 20 апреля 1969 года принимал активное участие в боях при защите Государственной границы СССР от китайских захватчиков.</a:t>
            </a:r>
            <a:endParaRPr lang="ru-RU" sz="3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3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Служба в Советской армии.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571625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4" name="Picture 2" descr="E:\Other files\миронов\фото\IMG_045001_NEW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143125"/>
            <a:ext cx="3160713" cy="2770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5" name="Picture 3" descr="E:\Other files\миронов\фото\IMG_0001_NEW_0004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143125"/>
            <a:ext cx="1855788" cy="27765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Военные события на о. Даманский.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5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Даманский – остров на р. Уссури близ погранзаставы Нижне-Михайловка, где 2 и 15 марта 1969 года произошёл советско-китайский вооруженный конфликт. Истоки конфликта в несовершенстве условий  </a:t>
            </a:r>
            <a:r>
              <a:rPr lang="ru-RU" sz="25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Пекинского </a:t>
            </a:r>
            <a:r>
              <a:rPr lang="ru-RU" sz="25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(1860). Ни водное пространство, ни острова не были официально разграничены; фактически охраняемая линия границы сложилась исторически и на ряде участков оспаривалась Китаем. О-в Даманский Китай считал своим, поскольку он находится по его сторону от фарватера реки. </a:t>
            </a:r>
            <a:br>
              <a:rPr lang="ru-RU" sz="25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 Обострение политических отношений между СССР и КНР в 60-е годы XXв. сопровождалось многочисленными провокациями со стороны китайских пограничников, военных и гражданских лиц.</a:t>
            </a:r>
            <a:endParaRPr lang="ru-RU" sz="25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Фрагменты событий.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Брошенные китайские позиции.</a:t>
            </a:r>
          </a:p>
        </p:txBody>
      </p:sp>
      <p:pic>
        <p:nvPicPr>
          <p:cNvPr id="11268" name="Picture 2" descr="E:\фото\19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643063"/>
            <a:ext cx="5200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207</TotalTime>
  <Words>344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Сотрудничество</vt:lpstr>
      <vt:lpstr>Миронов Сергей Иванович – участник событий на острове Даманский.</vt:lpstr>
      <vt:lpstr>Презентация PowerPoint</vt:lpstr>
      <vt:lpstr>Миронов Сергей Иванович(21.02.1948-3.02.2008)</vt:lpstr>
      <vt:lpstr>с. Петровичи</vt:lpstr>
      <vt:lpstr>Завод Отопительного Оборудования.</vt:lpstr>
      <vt:lpstr>Служба в Советской армии.</vt:lpstr>
      <vt:lpstr>Служба в Советской армии.</vt:lpstr>
      <vt:lpstr>Военные события на о. Даманский.</vt:lpstr>
      <vt:lpstr>Фрагменты событий.</vt:lpstr>
      <vt:lpstr>Фрагменты событий</vt:lpstr>
      <vt:lpstr>Награды за участие в Военных событиях на о. Даманский.</vt:lpstr>
      <vt:lpstr>Награды за участие в военных событиях на о. Даманский.</vt:lpstr>
      <vt:lpstr>Мирная жизнь.</vt:lpstr>
      <vt:lpstr>Награды за трудовую деятельность.</vt:lpstr>
      <vt:lpstr>Семья.</vt:lpstr>
      <vt:lpstr>К 40-летию событий на о. Даманский.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Миронов Сергей Иванович – участник событий на острове Даманский.</dc:title>
  <dc:creator>Ученик</dc:creator>
  <cp:lastModifiedBy>Patapon</cp:lastModifiedBy>
  <cp:revision>26</cp:revision>
  <dcterms:created xsi:type="dcterms:W3CDTF">2009-05-03T23:12:15Z</dcterms:created>
  <dcterms:modified xsi:type="dcterms:W3CDTF">2014-01-12T06:25:13Z</dcterms:modified>
</cp:coreProperties>
</file>