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8"/>
  </p:notesMasterIdLst>
  <p:sldIdLst>
    <p:sldId id="267" r:id="rId2"/>
    <p:sldId id="269" r:id="rId3"/>
    <p:sldId id="274" r:id="rId4"/>
    <p:sldId id="262" r:id="rId5"/>
    <p:sldId id="257" r:id="rId6"/>
    <p:sldId id="273" r:id="rId7"/>
    <p:sldId id="271" r:id="rId8"/>
    <p:sldId id="272" r:id="rId9"/>
    <p:sldId id="258" r:id="rId10"/>
    <p:sldId id="263" r:id="rId11"/>
    <p:sldId id="259" r:id="rId12"/>
    <p:sldId id="264" r:id="rId13"/>
    <p:sldId id="260" r:id="rId14"/>
    <p:sldId id="266" r:id="rId15"/>
    <p:sldId id="270" r:id="rId16"/>
    <p:sldId id="268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430" autoAdjust="0"/>
  </p:normalViewPr>
  <p:slideViewPr>
    <p:cSldViewPr>
      <p:cViewPr varScale="1">
        <p:scale>
          <a:sx n="66" d="100"/>
          <a:sy n="66" d="100"/>
        </p:scale>
        <p:origin x="-142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0A1C21-B0DF-4ABE-A0D0-573AF131B2E8}" type="datetimeFigureOut">
              <a:rPr lang="ru-RU" smtClean="0"/>
              <a:pPr/>
              <a:t>12.01.2014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6DE937-E23F-4D28-9EB9-640B585471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89587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6DE937-E23F-4D28-9EB9-640B58547136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6DE937-E23F-4D28-9EB9-640B58547136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6DE937-E23F-4D28-9EB9-640B58547136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6DE937-E23F-4D28-9EB9-640B58547136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87090-3D56-4D93-82BB-84D49953D97E}" type="datetimeFigureOut">
              <a:rPr lang="ru-RU" smtClean="0"/>
              <a:pPr/>
              <a:t>12.01.2014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3487E-6B9F-4F3F-AEFC-128CD05B666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87090-3D56-4D93-82BB-84D49953D97E}" type="datetimeFigureOut">
              <a:rPr lang="ru-RU" smtClean="0"/>
              <a:pPr/>
              <a:t>12.01.2014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3487E-6B9F-4F3F-AEFC-128CD05B66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87090-3D56-4D93-82BB-84D49953D97E}" type="datetimeFigureOut">
              <a:rPr lang="ru-RU" smtClean="0"/>
              <a:pPr/>
              <a:t>12.01.2014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3487E-6B9F-4F3F-AEFC-128CD05B66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87090-3D56-4D93-82BB-84D49953D97E}" type="datetimeFigureOut">
              <a:rPr lang="ru-RU" smtClean="0"/>
              <a:pPr/>
              <a:t>12.01.2014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3487E-6B9F-4F3F-AEFC-128CD05B66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87090-3D56-4D93-82BB-84D49953D97E}" type="datetimeFigureOut">
              <a:rPr lang="ru-RU" smtClean="0"/>
              <a:pPr/>
              <a:t>12.01.2014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4693487E-6B9F-4F3F-AEFC-128CD05B66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87090-3D56-4D93-82BB-84D49953D97E}" type="datetimeFigureOut">
              <a:rPr lang="ru-RU" smtClean="0"/>
              <a:pPr/>
              <a:t>12.01.2014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3487E-6B9F-4F3F-AEFC-128CD05B66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87090-3D56-4D93-82BB-84D49953D97E}" type="datetimeFigureOut">
              <a:rPr lang="ru-RU" smtClean="0"/>
              <a:pPr/>
              <a:t>12.01.2014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3487E-6B9F-4F3F-AEFC-128CD05B66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87090-3D56-4D93-82BB-84D49953D97E}" type="datetimeFigureOut">
              <a:rPr lang="ru-RU" smtClean="0"/>
              <a:pPr/>
              <a:t>12.01.2014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3487E-6B9F-4F3F-AEFC-128CD05B66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87090-3D56-4D93-82BB-84D49953D97E}" type="datetimeFigureOut">
              <a:rPr lang="ru-RU" smtClean="0"/>
              <a:pPr/>
              <a:t>12.01.2014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3487E-6B9F-4F3F-AEFC-128CD05B66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87090-3D56-4D93-82BB-84D49953D97E}" type="datetimeFigureOut">
              <a:rPr lang="ru-RU" smtClean="0"/>
              <a:pPr/>
              <a:t>12.01.2014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3487E-6B9F-4F3F-AEFC-128CD05B66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87090-3D56-4D93-82BB-84D49953D97E}" type="datetimeFigureOut">
              <a:rPr lang="ru-RU" smtClean="0"/>
              <a:pPr/>
              <a:t>12.01.2014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3487E-6B9F-4F3F-AEFC-128CD05B66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B387090-3D56-4D93-82BB-84D49953D97E}" type="datetimeFigureOut">
              <a:rPr lang="ru-RU" smtClean="0"/>
              <a:pPr/>
              <a:t>12.01.2014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693487E-6B9F-4F3F-AEFC-128CD05B666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wipe dir="d"/>
  </p:transition>
  <p:timing>
    <p:tnLst>
      <p:par>
        <p:cTn id="1" dur="indefinite" restart="never" nodeType="tmRoot"/>
      </p:par>
    </p:tnLst>
  </p:timing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A4%D0%B0%D0%B9%D0%BB:Moskau_Uni.jp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2952328"/>
          </a:xfrm>
        </p:spPr>
        <p:txBody>
          <a:bodyPr>
            <a:normAutofit fontScale="90000"/>
          </a:bodyPr>
          <a:lstStyle/>
          <a:p>
            <a:pPr lvl="0" fontAlgn="base">
              <a:spcAft>
                <a:spcPct val="0"/>
              </a:spcAft>
              <a:buFont typeface="Wingdings" pitchFamily="2" charset="2"/>
              <a:buChar char="q"/>
            </a:pP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b="0" dirty="0" smtClean="0"/>
              <a:t/>
            </a:r>
            <a:br>
              <a:rPr lang="ru-RU" sz="3100" b="0" dirty="0" smtClean="0"/>
            </a:br>
            <a:r>
              <a:rPr lang="ru-RU" sz="4000" i="1" dirty="0" smtClean="0"/>
              <a:t>Проект «ШКОЛА –ВУЗ</a:t>
            </a:r>
            <a:r>
              <a:rPr lang="ru-RU" sz="3100" i="1" dirty="0" smtClean="0"/>
              <a:t>»</a:t>
            </a:r>
            <a:br>
              <a:rPr lang="ru-RU" sz="3100" i="1" dirty="0" smtClean="0"/>
            </a:br>
            <a:r>
              <a:rPr lang="ru-RU" sz="3100" i="1" dirty="0" smtClean="0"/>
              <a:t>учитель математики МБОУ СОШ №68</a:t>
            </a:r>
            <a:br>
              <a:rPr lang="ru-RU" sz="3100" i="1" dirty="0" smtClean="0"/>
            </a:br>
            <a:r>
              <a:rPr lang="ru-RU" sz="3100" i="1" dirty="0" err="1" smtClean="0"/>
              <a:t>Сологубова</a:t>
            </a:r>
            <a:r>
              <a:rPr lang="ru-RU" sz="3100" i="1" dirty="0" smtClean="0"/>
              <a:t> </a:t>
            </a:r>
            <a:r>
              <a:rPr lang="ru-RU" sz="3100" dirty="0" smtClean="0"/>
              <a:t>Т.А.</a:t>
            </a:r>
            <a:r>
              <a:rPr lang="ru-RU" sz="3100" i="1" dirty="0" smtClean="0"/>
              <a:t> </a:t>
            </a: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i="1" dirty="0" smtClean="0"/>
              <a:t> 1 часть:</a:t>
            </a: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i="1" dirty="0" smtClean="0"/>
              <a:t> проект “КОЛЛЕКТИВНЫЙ УЧЕНИК” – дистанционное обучение учащихся 9 </a:t>
            </a:r>
            <a:r>
              <a:rPr lang="ru-RU" sz="3100" i="1" dirty="0" err="1" smtClean="0"/>
              <a:t>кл</a:t>
            </a:r>
            <a:r>
              <a:rPr lang="ru-RU" sz="3100" i="1" dirty="0" smtClean="0"/>
              <a:t>. в ОЛВЗМШ при  МГУ  им. М.В. Ломоносова.</a:t>
            </a: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ru-RU" sz="310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</a:br>
            <a:endParaRPr lang="ru-RU" sz="31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6" name="Содержимое 25"/>
          <p:cNvSpPr>
            <a:spLocks noGrp="1"/>
          </p:cNvSpPr>
          <p:nvPr>
            <p:ph idx="1"/>
          </p:nvPr>
        </p:nvSpPr>
        <p:spPr>
          <a:xfrm>
            <a:off x="0" y="4149080"/>
            <a:ext cx="8686800" cy="2708920"/>
          </a:xfrm>
        </p:spPr>
        <p:txBody>
          <a:bodyPr>
            <a:normAutofit fontScale="85000" lnSpcReduction="20000"/>
          </a:bodyPr>
          <a:lstStyle/>
          <a:p>
            <a:pPr lvl="0" indent="0">
              <a:buNone/>
            </a:pPr>
            <a:r>
              <a:rPr lang="ru-RU" sz="4000" b="1" i="1" dirty="0" smtClean="0">
                <a:solidFill>
                  <a:srgbClr val="002060"/>
                </a:solidFill>
              </a:rPr>
              <a:t>Цели:</a:t>
            </a:r>
            <a:r>
              <a:rPr lang="ru-RU" b="1" i="1" dirty="0" smtClean="0">
                <a:solidFill>
                  <a:srgbClr val="002060"/>
                </a:solidFill>
              </a:rPr>
              <a:t/>
            </a:r>
            <a:br>
              <a:rPr lang="ru-RU" b="1" i="1" dirty="0" smtClean="0">
                <a:solidFill>
                  <a:srgbClr val="002060"/>
                </a:solidFill>
              </a:rPr>
            </a:br>
            <a:r>
              <a:rPr lang="ru-RU" b="1" i="1" dirty="0" smtClean="0">
                <a:solidFill>
                  <a:srgbClr val="002060"/>
                </a:solidFill>
              </a:rPr>
              <a:t>- 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редоставление возможности учащимся углублённого изучения математики</a:t>
            </a:r>
            <a:b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совершенствование системы дополнительного образования</a:t>
            </a:r>
          </a:p>
          <a:p>
            <a:pPr lvl="0" indent="0">
              <a:buNone/>
            </a:pP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 создание и развитие новых образовательных технологий</a:t>
            </a:r>
            <a:r>
              <a:rPr lang="ru-RU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endParaRPr lang="ru-RU" b="1" i="1" dirty="0" smtClean="0">
              <a:solidFill>
                <a:srgbClr val="002060"/>
              </a:solidFill>
            </a:endParaRPr>
          </a:p>
          <a:p>
            <a:pPr>
              <a:buFont typeface="Arial" pitchFamily="34" charset="0"/>
              <a:buChar char="•"/>
            </a:pPr>
            <a:endParaRPr lang="ru-RU" b="1" i="1" dirty="0"/>
          </a:p>
        </p:txBody>
      </p:sp>
      <p:pic>
        <p:nvPicPr>
          <p:cNvPr id="1029" name="Picture 5" descr="Главное здание МГУ">
            <a:hlinkClick r:id="rId3" tooltip="Главное здание МГУ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72208" cy="1440160"/>
          </a:xfrm>
          <a:prstGeom prst="rect">
            <a:avLst/>
          </a:prstGeom>
          <a:noFill/>
        </p:spPr>
      </p:pic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1187624" y="476672"/>
            <a:ext cx="27764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Содержимое 3" descr="DSC00127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6296" y="0"/>
            <a:ext cx="1808584" cy="1520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844824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Городская  конференция «Шаг в науку» (диплом,3 место. 2010 - 2011уч.год) </a:t>
            </a:r>
            <a:endParaRPr lang="ru-RU" sz="32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80000">
            <a:off x="5741475" y="2104999"/>
            <a:ext cx="2880320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9872" y="1556792"/>
            <a:ext cx="2128589" cy="3014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420000">
            <a:off x="-71698" y="1984535"/>
            <a:ext cx="3456384" cy="241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540000">
            <a:off x="1103155" y="4708708"/>
            <a:ext cx="2843808" cy="2071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">
            <a:off x="4291188" y="4649104"/>
            <a:ext cx="2880320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2016224"/>
          </a:xfrm>
        </p:spPr>
        <p:txBody>
          <a:bodyPr>
            <a:normAutofit/>
          </a:bodyPr>
          <a:lstStyle/>
          <a:p>
            <a:r>
              <a:rPr lang="ru-RU" sz="5400" i="1" dirty="0" smtClean="0"/>
              <a:t>Награждение</a:t>
            </a:r>
            <a:endParaRPr lang="ru-RU" sz="5400" i="1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412776"/>
            <a:ext cx="7704856" cy="5805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i="1" dirty="0" smtClean="0"/>
              <a:t>Награждение</a:t>
            </a:r>
            <a:endParaRPr lang="ru-RU" sz="4800" i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340768"/>
            <a:ext cx="7992888" cy="551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3848" y="1340768"/>
            <a:ext cx="2881312" cy="374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914400" y="188913"/>
            <a:ext cx="8229600" cy="849312"/>
          </a:xfrm>
        </p:spPr>
        <p:txBody>
          <a:bodyPr>
            <a:noAutofit/>
          </a:bodyPr>
          <a:lstStyle/>
          <a:p>
            <a:r>
              <a:rPr lang="ru-RU" sz="5400" i="1" dirty="0" smtClean="0"/>
              <a:t>Награждение</a:t>
            </a:r>
            <a:endParaRPr lang="ru-RU" sz="5400" i="1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600000">
            <a:off x="344939" y="2847256"/>
            <a:ext cx="2817891" cy="2331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">
            <a:off x="6110939" y="2911840"/>
            <a:ext cx="2771378" cy="2249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 descr="C:\Мои документы\Копия Рисунок1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1224136" cy="1440160"/>
          </a:xfrm>
          <a:prstGeom prst="rect">
            <a:avLst/>
          </a:prstGeom>
          <a:noFill/>
        </p:spPr>
      </p:pic>
      <p:pic>
        <p:nvPicPr>
          <p:cNvPr id="7" name="Picture 2" descr="C:\Мои документы\Копия Рисунок1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95736" cy="244827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3384376"/>
          </a:xfrm>
        </p:spPr>
        <p:txBody>
          <a:bodyPr>
            <a:normAutofit/>
          </a:bodyPr>
          <a:lstStyle/>
          <a:p>
            <a:r>
              <a:rPr lang="ru-RU" sz="3600" b="0" i="1" dirty="0" smtClean="0"/>
              <a:t>У</a:t>
            </a:r>
            <a:r>
              <a:rPr lang="ru-RU" sz="3600" i="1" dirty="0" smtClean="0"/>
              <a:t>частие во Всероссийском фестивале исследовательских и творческих работ учащихся «</a:t>
            </a:r>
            <a:r>
              <a:rPr lang="ru-RU" sz="3600" i="1" dirty="0" err="1" smtClean="0"/>
              <a:t>Портфолио</a:t>
            </a:r>
            <a:r>
              <a:rPr lang="ru-RU" sz="3600" i="1" dirty="0" smtClean="0"/>
              <a:t>»</a:t>
            </a:r>
            <a:endParaRPr lang="ru-RU" sz="3600" i="1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285720" y="2357430"/>
            <a:ext cx="8472518" cy="2303116"/>
          </a:xfrm>
        </p:spPr>
        <p:txBody>
          <a:bodyPr>
            <a:normAutofit fontScale="25000" lnSpcReduction="20000"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en-US" dirty="0" smtClean="0"/>
          </a:p>
          <a:p>
            <a:pPr>
              <a:buNone/>
            </a:pPr>
            <a:r>
              <a:rPr lang="ru-RU" sz="11200" b="1" i="1" dirty="0" smtClean="0">
                <a:solidFill>
                  <a:srgbClr val="002060"/>
                </a:solidFill>
              </a:rPr>
              <a:t>Тема : «Проценты в нашей жизни» (</a:t>
            </a:r>
            <a:r>
              <a:rPr lang="ru-RU" sz="11200" b="1" i="1" dirty="0" err="1" smtClean="0">
                <a:solidFill>
                  <a:srgbClr val="002060"/>
                </a:solidFill>
              </a:rPr>
              <a:t>Одиноков</a:t>
            </a:r>
            <a:r>
              <a:rPr lang="ru-RU" sz="11200" b="1" i="1" dirty="0" smtClean="0">
                <a:solidFill>
                  <a:srgbClr val="002060"/>
                </a:solidFill>
              </a:rPr>
              <a:t> А.)</a:t>
            </a:r>
          </a:p>
          <a:p>
            <a:pPr>
              <a:buNone/>
            </a:pPr>
            <a:r>
              <a:rPr lang="ru-RU" sz="11200" b="1" i="1" dirty="0" smtClean="0">
                <a:solidFill>
                  <a:srgbClr val="002060"/>
                </a:solidFill>
              </a:rPr>
              <a:t>Тема: «Процентам посвящается» (</a:t>
            </a:r>
            <a:r>
              <a:rPr lang="ru-RU" sz="11200" b="1" i="1" dirty="0" err="1" smtClean="0">
                <a:solidFill>
                  <a:srgbClr val="002060"/>
                </a:solidFill>
              </a:rPr>
              <a:t>Бартюк</a:t>
            </a:r>
            <a:r>
              <a:rPr lang="ru-RU" sz="11200" b="1" i="1" dirty="0" smtClean="0">
                <a:solidFill>
                  <a:srgbClr val="002060"/>
                </a:solidFill>
              </a:rPr>
              <a:t> М.)</a:t>
            </a:r>
          </a:p>
          <a:p>
            <a:pPr>
              <a:buNone/>
            </a:pPr>
            <a:r>
              <a:rPr lang="ru-RU" sz="11200" b="1" i="1" dirty="0" smtClean="0">
                <a:solidFill>
                  <a:srgbClr val="002060"/>
                </a:solidFill>
              </a:rPr>
              <a:t>Тема: «Золотое сечение в живописи»  (Кравчук Е)</a:t>
            </a:r>
          </a:p>
          <a:p>
            <a:pPr>
              <a:buNone/>
            </a:pPr>
            <a:r>
              <a:rPr lang="ru-RU" sz="11200" b="1" i="1" dirty="0" smtClean="0">
                <a:solidFill>
                  <a:srgbClr val="002060"/>
                </a:solidFill>
              </a:rPr>
              <a:t>2010 – 2011 </a:t>
            </a:r>
            <a:r>
              <a:rPr lang="ru-RU" sz="11200" b="1" i="1" dirty="0" err="1" smtClean="0">
                <a:solidFill>
                  <a:srgbClr val="002060"/>
                </a:solidFill>
              </a:rPr>
              <a:t>уч.год</a:t>
            </a:r>
            <a:endParaRPr lang="ru-RU" sz="11200" b="1" i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sz="11200" b="1" i="1" dirty="0" smtClean="0">
                <a:solidFill>
                  <a:srgbClr val="002060"/>
                </a:solidFill>
              </a:rPr>
              <a:t>Тема: «Геометрия в геодезии» (</a:t>
            </a:r>
            <a:r>
              <a:rPr lang="ru-RU" sz="11200" b="1" i="1" dirty="0" err="1" smtClean="0">
                <a:solidFill>
                  <a:srgbClr val="002060"/>
                </a:solidFill>
              </a:rPr>
              <a:t>Бартюк</a:t>
            </a:r>
            <a:r>
              <a:rPr lang="ru-RU" sz="11200" b="1" i="1" dirty="0" smtClean="0">
                <a:solidFill>
                  <a:srgbClr val="002060"/>
                </a:solidFill>
              </a:rPr>
              <a:t> М.)</a:t>
            </a:r>
          </a:p>
          <a:p>
            <a:pPr>
              <a:buNone/>
            </a:pPr>
            <a:r>
              <a:rPr lang="ru-RU" sz="11200" b="1" i="1" dirty="0" smtClean="0">
                <a:solidFill>
                  <a:srgbClr val="002060"/>
                </a:solidFill>
              </a:rPr>
              <a:t>Тема: «Неожиданная геометрия» ( Кулаков С.) </a:t>
            </a:r>
          </a:p>
          <a:p>
            <a:pPr>
              <a:buNone/>
            </a:pPr>
            <a:r>
              <a:rPr lang="en-US" sz="11200" b="1" i="1" dirty="0" smtClean="0">
                <a:solidFill>
                  <a:srgbClr val="002060"/>
                </a:solidFill>
              </a:rPr>
              <a:t>2009</a:t>
            </a:r>
            <a:r>
              <a:rPr lang="ru-RU" sz="11200" b="1" i="1" dirty="0" smtClean="0">
                <a:solidFill>
                  <a:srgbClr val="002060"/>
                </a:solidFill>
              </a:rPr>
              <a:t> – 2010 </a:t>
            </a:r>
            <a:r>
              <a:rPr lang="ru-RU" sz="11200" b="1" i="1" dirty="0" err="1" smtClean="0">
                <a:solidFill>
                  <a:srgbClr val="002060"/>
                </a:solidFill>
              </a:rPr>
              <a:t>уч.год</a:t>
            </a:r>
            <a:endParaRPr lang="ru-RU" sz="11200" b="1" i="1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Фестиваль «</a:t>
            </a:r>
            <a:r>
              <a:rPr lang="ru-RU" dirty="0" err="1" smtClean="0"/>
              <a:t>Портфолио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340768"/>
            <a:ext cx="7962108" cy="338437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b="1" i="1" dirty="0" smtClean="0">
                <a:solidFill>
                  <a:srgbClr val="002060"/>
                </a:solidFill>
              </a:rPr>
              <a:t>2011 – 2012 </a:t>
            </a:r>
            <a:r>
              <a:rPr lang="ru-RU" b="1" i="1" dirty="0" err="1" smtClean="0">
                <a:solidFill>
                  <a:srgbClr val="002060"/>
                </a:solidFill>
              </a:rPr>
              <a:t>уч.год</a:t>
            </a:r>
            <a:endParaRPr lang="ru-RU" b="1" i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b="1" i="1" dirty="0" smtClean="0">
                <a:solidFill>
                  <a:srgbClr val="002060"/>
                </a:solidFill>
              </a:rPr>
              <a:t>1.Проект «Магия чисел»</a:t>
            </a:r>
          </a:p>
          <a:p>
            <a:pPr>
              <a:buNone/>
            </a:pPr>
            <a:r>
              <a:rPr lang="ru-RU" b="1" i="1" dirty="0" smtClean="0">
                <a:solidFill>
                  <a:srgbClr val="002060"/>
                </a:solidFill>
              </a:rPr>
              <a:t>(Кравчук Е.,БелкинД.,9кл)</a:t>
            </a:r>
          </a:p>
          <a:p>
            <a:pPr>
              <a:buNone/>
            </a:pPr>
            <a:r>
              <a:rPr lang="ru-RU" b="1" i="1" dirty="0" smtClean="0">
                <a:solidFill>
                  <a:srgbClr val="002060"/>
                </a:solidFill>
              </a:rPr>
              <a:t>2. Проект «Удивительные поверхности» </a:t>
            </a:r>
          </a:p>
          <a:p>
            <a:pPr>
              <a:buNone/>
            </a:pPr>
            <a:r>
              <a:rPr lang="ru-RU" b="1" i="1" dirty="0" smtClean="0">
                <a:solidFill>
                  <a:srgbClr val="002060"/>
                </a:solidFill>
              </a:rPr>
              <a:t>(</a:t>
            </a:r>
            <a:r>
              <a:rPr lang="ru-RU" b="1" i="1" dirty="0" err="1" smtClean="0">
                <a:solidFill>
                  <a:srgbClr val="002060"/>
                </a:solidFill>
              </a:rPr>
              <a:t>Бартюк</a:t>
            </a:r>
            <a:r>
              <a:rPr lang="ru-RU" b="1" i="1" dirty="0" smtClean="0">
                <a:solidFill>
                  <a:srgbClr val="002060"/>
                </a:solidFill>
              </a:rPr>
              <a:t> М., Кулаков С.)</a:t>
            </a:r>
            <a:endParaRPr lang="ru-RU" b="1" i="1" dirty="0">
              <a:solidFill>
                <a:srgbClr val="002060"/>
              </a:solidFill>
            </a:endParaRPr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3968" y="4653136"/>
            <a:ext cx="3589015" cy="203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600" y="4653136"/>
            <a:ext cx="3312368" cy="203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dirty="0" smtClean="0"/>
              <a:t>Участие в олимпиадах</a:t>
            </a:r>
            <a:br>
              <a:rPr lang="ru-RU" sz="4800" dirty="0" smtClean="0"/>
            </a:br>
            <a:endParaRPr lang="ru-RU" sz="4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365104"/>
            <a:ext cx="8229600" cy="194425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i="1" dirty="0" smtClean="0">
                <a:solidFill>
                  <a:srgbClr val="002060"/>
                </a:solidFill>
              </a:rPr>
              <a:t>2008г. </a:t>
            </a:r>
            <a:r>
              <a:rPr lang="ru-RU" b="1" i="1" dirty="0" err="1" smtClean="0">
                <a:solidFill>
                  <a:srgbClr val="002060"/>
                </a:solidFill>
              </a:rPr>
              <a:t>Бартюк</a:t>
            </a:r>
            <a:r>
              <a:rPr lang="ru-RU" b="1" i="1" dirty="0" smtClean="0">
                <a:solidFill>
                  <a:srgbClr val="002060"/>
                </a:solidFill>
              </a:rPr>
              <a:t> М. – 4 место в регионе</a:t>
            </a:r>
          </a:p>
          <a:p>
            <a:pPr>
              <a:buNone/>
            </a:pPr>
            <a:r>
              <a:rPr lang="ru-RU" b="1" i="1" dirty="0" smtClean="0">
                <a:solidFill>
                  <a:srgbClr val="002060"/>
                </a:solidFill>
              </a:rPr>
              <a:t>2011г. </a:t>
            </a:r>
            <a:r>
              <a:rPr lang="ru-RU" b="1" i="1" dirty="0" err="1" smtClean="0">
                <a:solidFill>
                  <a:srgbClr val="002060"/>
                </a:solidFill>
              </a:rPr>
              <a:t>Бартюк</a:t>
            </a:r>
            <a:r>
              <a:rPr lang="ru-RU" b="1" i="1" dirty="0" smtClean="0">
                <a:solidFill>
                  <a:srgbClr val="002060"/>
                </a:solidFill>
              </a:rPr>
              <a:t> М. -4 место в регионе</a:t>
            </a:r>
          </a:p>
          <a:p>
            <a:pPr>
              <a:buNone/>
            </a:pPr>
            <a:r>
              <a:rPr lang="ru-RU" b="1" i="1" dirty="0" smtClean="0">
                <a:solidFill>
                  <a:srgbClr val="002060"/>
                </a:solidFill>
              </a:rPr>
              <a:t>2011 – 2012 </a:t>
            </a:r>
            <a:r>
              <a:rPr lang="ru-RU" b="1" i="1" dirty="0" err="1" smtClean="0">
                <a:solidFill>
                  <a:srgbClr val="002060"/>
                </a:solidFill>
              </a:rPr>
              <a:t>уч</a:t>
            </a:r>
            <a:r>
              <a:rPr lang="ru-RU" b="1" i="1" dirty="0" smtClean="0">
                <a:solidFill>
                  <a:srgbClr val="002060"/>
                </a:solidFill>
              </a:rPr>
              <a:t>. г. </a:t>
            </a:r>
            <a:r>
              <a:rPr lang="ru-RU" b="1" i="1" dirty="0" err="1" smtClean="0">
                <a:solidFill>
                  <a:srgbClr val="002060"/>
                </a:solidFill>
              </a:rPr>
              <a:t>Бартюк</a:t>
            </a:r>
            <a:r>
              <a:rPr lang="ru-RU" b="1" i="1" dirty="0" smtClean="0">
                <a:solidFill>
                  <a:srgbClr val="002060"/>
                </a:solidFill>
              </a:rPr>
              <a:t> М- призёр городской олимпиады (5 место )</a:t>
            </a:r>
            <a:endParaRPr lang="ru-RU" b="1" i="1" dirty="0">
              <a:solidFill>
                <a:srgbClr val="00206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600" y="1052736"/>
            <a:ext cx="2560637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 descr="C:\Users\User\Pictures\Изображение\kangaroo.jpgкенгуру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1052736"/>
            <a:ext cx="2808312" cy="324036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1331913" y="0"/>
            <a:ext cx="4608512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500" b="1">
                <a:solidFill>
                  <a:srgbClr val="4BC929"/>
                </a:solidFill>
                <a:latin typeface="Times New Roman" pitchFamily="18" charset="0"/>
              </a:rPr>
              <a:t>    </a:t>
            </a:r>
            <a:r>
              <a:rPr lang="ru-RU" sz="2500" b="1">
                <a:solidFill>
                  <a:schemeClr val="accent2"/>
                </a:solidFill>
                <a:latin typeface="Times New Roman" pitchFamily="18" charset="0"/>
              </a:rPr>
              <a:t>Факультатив:</a:t>
            </a:r>
          </a:p>
        </p:txBody>
      </p:sp>
      <p:sp>
        <p:nvSpPr>
          <p:cNvPr id="4099" name="AutoShape 3" descr="data:image/jpeg;base64,/9j/4AAQSkZJRgABAQAAAQABAAD/2wCEAAkGBhMSERUUEhQUFRQWFxgXGBYYFxwXFxcYHBccGhgUFxUXGyYfFxwkGh0YHy8gJCcpLCwsFx4xNTAqNSYrLCkBCQoKDgwOGg8PGikkHCQsKSwsKSksLCwsKSwsLCksKSkpLCkpKSwsKSwsLCksLCwpLCksKSkpLCwpKSwsKSwtKf/AABEIALUBFwMBIgACEQEDEQH/xAAcAAACAgMBAQAAAAAAAAAAAAAFBgAEAQIDBwj/xABNEAABAgMEBgYFCAcGBQUAAAABAhEAAyEEBRIxBhMiQVFhMnGBkaGxQlKSwdEHFBUjU3Ky8DNigpOi0uEWY3OUwuJDVIOj8SQ0dISz/8QAGQEAAwEBAQAAAAAAAAAAAAAAAQIDAAQF/8QAJxEAAgICAgEDBQADAAAAAAAAAAECESExAxJBExRRBCIyYXGBocH/2gAMAwEAAhEDEQA/AOc68Ji+gJaUrdGMrJVjUsJodzNluwjqjkLDNQnAcJTQ4cJarpwpUokEBga5VoKQSKsSllFdwLbOLeo0zB3irg9cU7YZmF5gBWFhkors0CSH6TVVXIgtHV6fySU/BRsljdRlIWpX1YyIKUkr2wSU02as70HVBiTdjLUhIxYFPtrKgynqkkO7UY73ajRhaUKKiosjZRTZCy2A1FWHRzehrSJJtJRMWgFCXSkOkFSwrLExolKUtnRxxdwoUZys6JsRljaAegAdkmmQSxZ6kgOe6KcwFawkOkDZUkBILFLEhi6BVuwRfmT5cpgpSilCVUzK3YFfNqk8Ap42uuzSErdDMokCpU54JJ3AvlwPCHvNCY2dxKDu1QGffzr2CNwIuTrLwiIsY4xbsiPVlIpiCLK7MXjbUgQbNRVwxoRF0p3QJttpmCbq04EAAHEsKXicZJTLqGZWebU3wsuRRVsKhbwWWjIisZM0htcj9mTOfyiCwzftu6ROPuiXuYFPRkWsMalMcfmEwj9MscxZ5nLjG30fM+2mf5Zf80D3MDegzeMxobtX9tN/yy/5oybuWB+lmn/66x/rje5gb0ZG5HujDRx+i5v20z/Lr7ulujP0VM+2m/5df80D3UA+jI6xmMfRavtZz/8Ax1fGNfolTvrp/ADUKbzzje6gb0JG4jaIi7S1Zk+n9yvxEZ+jP72f+4XG9zA3oSMiJijU3bUfXTh/0F166HwiGwf3y/3Ex/wxvcQN6MjZ4jxqqxcJ/fJmfyxp80P/ADCf3U3u6MH3EDejI6vGYrJspGdql9sqYO3oxp82Lg/O5RZ80rAqGc0zFe/qje4gD0ZFyMxyoKm0SSP2u98McbstipqMSkhO0pNFYgcKiMQIGVPCHhyxm6QsuNx2W3iPGIy0VEMRI2AiQAg+wdB6V8QKPXLee2BdptiQsqOwHKA9FOkgPkXFSAfu8YMWsFAGEsAcmd6M3KrF+UBbdVK1KWpAQvY3DFQFRBFalQByGFxE56opHLs4TsZMoJUw6O0yQAOhiTV8R8oIhaUFKSVJK1LO51YQXJpUE8xuyEC7bMSJ6CsjEpggKSUgM7E7iBiBfMtBe12khNAKlIKlEij1OEAljl2tE1KrHa0c0bOZCXIACiAEsB9WkDdQUrlHezWUJWhRXtJFXzUGYUyG0XoKlo4yypUxkJ2GCiol8RLggOabi4zaLUmwHZKy5CsVN7dFzwHDJ6xSKvwI3XkJi0x0Fp64qxHivUjZc+cxqVxWeMwKDZ31kUp0xCLVImrSVJdSFBIBPRKpZLkUBCx+3HaJKsImTZWIlkKKin0VbJDKBzqX6xE+VfYx4P7kcpqZZRNThLrUkpOIsAMVAcTipFBRhHSZMlFazgLLlhAdqNgqRip0TUcYYfmkv1Eeyn4RBZkeonuT8I8judvR/IuSTKCpKtWPq0lJFHPTrnUOoZ1pHMIlCWlOBLomFY6NQcNBwOyc+MNQlJ4DuHwjCgkAkgUq9Mu6D3N0fyLM4yla7YQ0xQX6NGKyxH7Qy4RlU2UVFWrTtStWRs02UhzxGz4xbVPma2zkTGROJOAJRROAqAxYXyZ+2DOq5+Cf5YHf9DS4mqyLkmbKBkq1aTqnHo1BUo0O6isuRjhq5Ql4AhFF4wdluikNyqnxgrfy5iTK1SiFKWEUCA4PMpp5Rto/aZixMTNUrWS1MpwhmOQBSGORPbG7h9F9e1gybqSZv1aWmkK9GhClGvGiiKcI2xyirEZadqVqldH1AnF1OkHjDLg/WPcn+WAkxM9donIROw4UJUl0JIruIald8buBcbfkqSlykmUcCfqid6dpJWVMOxRFY56qVq8ISlwvGkuPVAbN80g8Kw0plFg5q1aDPeziBukE5cqVjQpiFB9lJoabxxaN2AuNt1YOnrlEzmQwmlxUbJCidx4EinKJNmy1GYcLCYlO8bKgQ5oaA7WXEdhqyWWYkq1i0rFMJwJSWq4IFOEWFSKFsPXhHlG7GcH8i9rUO7KGKWEFlZKCU7QZVBiS7itYzKnJBlk4zhdKgFnaSSoBQ26kJUKmrojvZ7TMK9StKMeLphCcJR6Rbccu9oNfNUeon2R8I3YL42vItom4UprMKkLxdNRC07Jwna2qhVDRlRFkNMSlc4OoKlnGtx0gUk4qZpLZUMMJscv1Eeyn4RquxSvs0ewmD2F6P5A0y0oJmlRm6ubLIZ1HVqoaJJ2QNoONzRzlSwkBKQwAAA4AUaDM66JRSUiWgOCAQkBiQ0BpBJSCc2D9bc47PpZXZDmi0kbgRkCMgRkCO45iARI2CYkAIPWpZlupOFSm7H3AO7gP2wr3pbtUDLICl4sRLnBLCiWxkuW3Nmpy3GN0Ws2qYpEuY0sKClzUJJXMIcASiG2QHGNuoZmL8i6pMs4QgpJJLqfpEUUVTXxFwVOQW2aRB/cXWCvY7M+JSiFzVJB1ixgCeGAk9F8sI5lzFuXdZWjVkYXdIY7IQN4GRJy39IV3QRs9lQhLkJSuillJ9I8H3EjJuyKaZkwTFY1HAaDcogAkAsKcCBXMlqu3VLeRXJt4NrDacUxUuWAJctgVO5JYgpHbvfdlBTDFK7JEtOLVip2lKZgSquGuTBqbqPWLNlKm2i5JJAZmSS6R3b4pC0skp1eCpfd7IsshU1e6gTvUo5Dl1x57atO7TMLherDnoCgrR3DmnHnBH5VCVJklOSVKSeRIBBbmAqvIQlSEKxUXRxV3pHNzckrpF+KCq2P9yafucNobccaRlzUBmOqHiSQpi9CxBFQx3x48mWheGQkHWYmFGLkiqVCrVdo9ZsFm1cqWijpQlOy7OAAWerPFeCUpJ2JyxS0W58vCWFRxixdX6TsMVSYv3TL2j1e+DzuuNi8WZoKPEeMYIhDZ5AE9gzjxj0TWdaEoSVLUEpGZJaFq89NLIdg61YOYQgsQKkOSC0B7+vNVomKAJTLTlwbn+c4G2ezpxDZUWCgSaZIO6ucWXHjIvatDDYbyuycQEK1SwQU4sUsuC4YkkQ5GPKLRdktSQCCnrqKjJ+PZBrQm+1y5os00ky1PqialJFcD8Du4Ec40uOlaN3vY62uwS5oAmJCgMgXz45xtZLIiWMKEhI5Bo6tFW9LcJMpS9+QHEnKI1Y1ml531Js4eYtjuSHUo/sisLn9ubKmYZmpnuaFeDdwbFAOYTMUVrJJJLjN+qoeNlSU4WwlsQYuN4zyi64l5E7DvdWk9mtNJUwYvUVsq7jn2RetdkTMSUrDpo4c+6PL7TdiVbSXcM25SeB4jyhw0Nv1U5KpU2s2WBX1k7ieYyMLPjrKCpDIlDAAZAN2Rs0atAPSW8ClIlpLYg5PLh2xOKvCG/prOvmyWdaiCVLJ2sAVMrvrknqeMSdOrIospapZ/vEFI72aF0SwNzmv5r5Nx5R1tFkQokEZjrFeQ+Bi3pIXuPUqclQCkqCknIguO8RtHm9kMyxLxySSg1VLd0KHLgeBEegWG2pmy0zEF0qDj4HmInKDiFOywDAQSKqA3KUOx3HgRBqB01TTVA5EJU/OqTz9Ed8W+mlUyfMriV9SWeMYYsCZzEZEzPfHpWcdFaJFnWDhGI1moULxt+LAEoVLGJgqgZOEhkcqg04sKxtItaUJITt41EsSUgKKaJY7W0MTNvqWBoFmWKZqkKM2SUBlYSVuFMEkqATXNOXqmsWpciYQlWus6Qkkpl4lprioEvkM99a8THCvqFdl/SYaTJSkCaAEBWEUIAQAlgEKS2Ik0EbJk6kbIxzFlTUYqUzkqIbgHPVA0yZyf+LIXiwklAXRRcOrEti2ZozJGeUay7tmoAULXZirI4sZZyCohRPEEvvrxinuIG9ORjS6+5tlkJCTtLdGIpYijlQc+5qwp3TNJdRUrFm71fr3xc+UCUQiSo2iVOdSqIQUAAh8VSXzbu4QJuSfRt+6FlydsrRowrZYWnGdvaxVc1J4kvnAGfKVLmqSQADlzByzg/MJdQcnNY48xGbRYpU3AqY5SkjExrhepHNom8lEgnoDdgWrWqlgpQdmYSAcYphHrAO75PQ1EPq5yRmQO0QsTrvsxRL1M+0FCapZCAzZF8Lu43845Lkp+1tBHBgxq9aVq/fF4c0IxpEZ8cpSG2zWiUssZyEUd8aO6pi3Zb0s8oqBnSzlXWSw9OsQq3dZEzQSBKSQWYpIPEFmLP7jFxV2Yc5kpP7PxTHNyc0p/wtDjURmOlFl+2R7aD5Kine+k8gyJgRNTiKWFQcyHyL5PAb5mN82XX9X4iILKn7eX7AiCWSoACtkjGlneoJdhQVFIzrwFDbSwSQAMVHS3bWD4sYH/AB0jL0AM8u+Ogsyf+YHsDi3Hi/aDFO4KF0zsQbGCQ7bBJbhn4xvZ5oE+UsnozEKJwHIEOxxHc+6D4s6atPH7tPxjrLszgqE5RTvUJdO943dmoKJ0lsynJmqTuAGNsuSeMC9JL9lTkJSkkspyEhT5UO0gecaGUhn15YkDoBiSHA6XCvVGybOkhxPUQHfYFGzfahFh2EXxaEFqTO1PPiaxt86IJACjkXqPBm35coOqkoGc9QcE9ACgzPT3Rt82S/6ZT/d/3RT1DJUBFTkuCcQJoWTTtLv/AOI63FaUybSJjsnCpKnpmKZOc+UFfmyPtleyOTelzHeI2RYwU4hNXh44Kd+L8vAc2zUELVpRKKDq1pxbqq41bYzaBmkV4ySpCpMwLLnE5JoGw8OfGN5dmSqgnKNHogFxx6WUYNjSM5x3ZoG/I9LnCrGUYAfO6mqX5Yh5eecdU25TBynLfiO5nyofzlBv5oD/AMY0/uxT+Km7viKu4fa86yx35w/cFAI2gEMVS24+4ORvg3one8uTKWiYtI23TUAMRUBzxeM/R5I/SgjLoDPgWjmLuG6Yj2B7h+XhXK1RqD/9obP9on2k/GKV4XtIKgRMT0VDMcUkeR74Gm7VfaS/Y/2xj6NV68o/sH+WBB9XaNJWqLUi8papgQFpAKScRICaZBzvizNnJSSMaS2/EG84E/Q5O+Sf2T/LETcu0HEkp3shy3aI6o883L/hCXFFRDCJr1Bcd8SNJUoJACQABkBEju/pyipblykyMetSpSnSqWEgEAFwtwApKmBpxUK0i3IuNMuW84yhLAxGYTiOVCmhCXcJdizHPdzTd+OzLSBLQhMszCQMU1SiBhRMURsqrTDygPctoUFJSsrKMSRgFFKYHChzkATWhFXIMeAlWz0WPtlRKlSpacKAVIC3bHhCspiyBR+B30ffBGyWfWHDLlJCAkMtk1zBCQz7ukeOUI1y29RnWiYtZJWnCUHolSlDCHJcnCCzCO2k8yamzyZalqCCDsoxBScLgBRoTvo3fDVmhrKvyyWUCRKCUtq5ldkiik4QQrJQJHXSPObotOFSTuBDx6n8oU9S7rlIKtYo4QVDaJwIc4zVziHHMHOPHbLMYtxjp49E3sc5gZQVwPeOcccISpSH2SDh5Dh2HwIjhLWVIGKoDdYI844220UcZpLj4HshwDfofMWZCkrYhKyEdRqR3+cG02YK9IdhBbkTxhRui2tZZrOMVQXZiWDdzR00bkKl601RRNOLOYVRWQPI33ROmIMwypaDUJUVLY7NRQN60XLSufNCcUuXskKDL3jLeYUtEdLV2eUpBkuVLUvEokO7DcOQPbDFd+napsxCEy0bSgCQslg9YjJU6KJ4Njdk1QbCijgHWEkB3Z886xhFxr9WXx6as2bjwbuhpmypiJBWlIUsYlFL0LOSxGRYQrp0/BHRR7RhRjdF1LTul5NVSsuDEt8In0Ss7pZYv0lFj2ZRzOn/AOrL9oxodPz6srvPxjGLKLmWMhL49NWfU8WJdjnJQUgSgCXzUa0yO7IQMPygL4Sv4v5o0X8oa+Er+L+aMYI/RkzL6qoNNsuOrKlI3XdU1WeDPFTGKsz0HCkFLhtC54QtbOcQIDgZE0Bfh5wJvzSWZZp6pSiijFJw5pUHDt2jsgvBjIuyYMtWKuzLzZnyzIoeMZ+iJh9TuXA06dL9aX7J+MYOnMzjL9k/GAYJJuiakkugVforz406h3RlFhnBOEKQxILYTuZt1Mh3QK/t3M4y/YPxjU6fTeMv2T8Yxguu65rg7AIchkqDElyaDjWORuyY4DS3A4TMnJ48XgajTqapQSky3JboH4w43UlU0BZIBMvdxpVu0waMAPoybk0v/uZYcP4QB2Rg3ZNz2K19Pmd/Mk9sVl6bTEkpJluCQdk5gsd8ajTpf913H4wDF9NnnYSlpRBINcRqC4IrSsaS7DNBcJl15rG8E+IHdFT+3S+Er+L+aINOlcJf8XxjGL5ss4+jLcZELUCKNQ5g0FX3CNFS5wLaqVUksFMCdp2D7wpT9ZiodPFAdGWe1Xxgvdt9GcnEpIBBBYP5nlijJWazjZlT5btIQSWHT4Bgc8/6cI2n2uepsUlCQ+eMxrfGkxkWhUlkFmId8TEPUccx2RtZ72mTk7SEpTuLlz1DhFeFNzVCcjSjk2iRkRI9c88RLovgpQZZxVSlIDiqUrJCV5FRCiM97F2Ecja1CQZYBZSwpAThxYwpnKipwlqHC2YFQY1uxJ1yZcySoheyHBATtbGYfCMsshBO+LMiVNSkKRiWNlCUIEtSnDILE0yL9ceA34PQoF3fbESztbRUsO5AzzLK6JpnxeM3vfMycZjOJaCSl1VAJKnHrNXsyjhJCJMwpdBIBFUjZWDtJJLU6WRqzbzFu7rtdRITMKHUFuhAZBcJICyMIoHLUfM7lQKxQIt95k2RCCE7ONAUDtGlDQ1AO8h8hCfabOpNfHdBe2qBmBKUqThBBBzdyWYciA+/gIsolDCkcTHZBdYi1YGsFvINDXeDkYMSloVXI7wPdFG+Lmw7SA3L4RSsdpL8+PxhkEcbNLWUUwtwfLLPN6MOyL6LQsIUGRtBnxcmyw1gTdN5MFJO8BlNvBH57IZsCt54b8qdUJ+OAULos8xJDKSGzzLjhBPQqW9vo7MS3Nw8WZiS2Z7/AOkXNCrK1pfl8YzfZ2GOD1K0Kw2dZ4S5x/gXHzemYrifyI+ir2V/6Kbx+bzfGX/WPnK8VqlzCkNkDkPfE6tlNHYTVcTG2tVxPfA355M5dwhik3e6Uk7wD4RpRaN2B2sVxPfGMZ4nvihMvGYCQwoTuEb2O2rXMSkgMS2Qg9Gaz6A0SOxL6z+FUIPysqIt4YmspHmsQ+6JHYR1q/CuEP5aMSbShac8CRk++ZGat0aIm65XE98Z1q+J74F/SM3l7I+EGrllGagleYU2TbhAcGsh7I4a1XE98YMxXE98cr6mrlTcKWbCDkPfA9V4zeXsj4QVBm7IPXMo/OJZJPSHiWj2rRlexL7R4KP+mPHrBZqoX91XkY9a0ZmbKOS28W98aOhXs8p0qlqRbbQlzSavxLjzgVrFcT3wZ+VGdMl3nOCWY4FdEb5aX3cQYEXKVTSoLZwxFAKV4QHF1Y3ZGNarie+Miarie+MX2lcrDg3u9HyaBX0lN5eyPhG6NqzdkGBOVxMekaKKxEV6SB31B84S7mu0zgnCHKgD4V7IcLlkGTNCDml094xBvCNDbQss5Dl+3YmZORPIG1LS44kVryrlGgEE7cl5KSPRUpPYSW8GgXHo/TpdTk5r7GYkSJHQRE/SqxT5i5U5ZE1Ck4QJYKVCYl3TgJc1oXLBvRcQJWZilbWICWQkYWRgXshiFMSsFg9OiDxgXewIxa2c6wSlTAlByJDu+LE7nkM84CSlhanUVhNapTiL4ThFWAcjPg+bNHhdD0LN7fPImqKCXUVYg5eiiAFK9I0z5xBa1sdtTEMdo1HA8YpySHfM1z8Y6rOyeqOtIUzZZylrK1FySSTxJzMHLPJdSRugLdiKdcM1iUEUOfGNIMStedpAKgzhm7dxEKFtlFC+RrDDbl4l9r9kBrVOSpRCiwGVH4wEAsXdeKktskjix890N9jttQpJxBTJYknM+BhFl29gQCpiRyyyq8GLFaEELrU1bszB4hz1UgtGHWYYZNG7tVKnAqaqXDV3jOFWwBxLAfJIrnlzj0Czj67ql+eL4RLyFIP3zJKrLMSMzKI78Ajw++LjItZQobkl9x2X7Y94vQfVKHJI/iHwhCvS4pkyeVpSCGAdwMgBk8CMqlkaSdYEKXc/1RJAoFZjrg+q78ASkt0U+QMX7Xo1aDLKUpDlJHSGbNxjteklphHAAfwiHnJSqhEmrs8/N1AgkCpc9vfF2y3U8yWGSHWgP1nrgjKu1YamTbxBaz6M2jWSlFKcKVpUdoZAuTnFJSikBJ/7HHRM7CPvK/DMgR8p91axcuYNzAjtmVgtot0Zf31fhXHfTGyKmpCUAEvvLZKW8Rbp2UWjylN17ZNGw8OcEbou3ZnF+itFG9ZP9ILjRq0eqj2v6x1slzzZMu0GYAAsyyliDkCDkaboec01gVJ3YvzrICs5dEZjrgHe93YZKz+vRuBVnDParKoqdPADxPxjSbcU6fKUmWEEhukpt/8AQw6kksi022WLh0d1lllTMbEodm4OM35Q16Mr2DyUD+E+6K+jF3TJNllypoAWlwWLhsRavVG2j3RWngP9JEc8HdlGtAj5S7te2y1hqpTu+8kv4QuIktPA4oPmI9F01uqZOVKVLY7NXLbwR74Up2jVoTMTMKU4Uvi2g7Md2+K9l1oVp3YMt9np3+UJZu8lKThLFw7/AJePQ7ZZyRQOQRvbxipZdGp82XhSJbpPpGgBdm55wO1RBVsL/Ju3zYhg6VEE723RfvDYtL/4avHCfKOehlwzrKJom4GUoKGEvurRqRZ0kl7SDxSodxBHmYlH8yj/ABDwDyZg4YVeGH/SYGNBK6l4k/flkeRH4lQAnWkkEpLN7s47uCWGjm5VdMsLtCREgGm2ua9btQ8ieMSL9yfQ89siErmHXqSQWUQkKUSSS7YHc81GsaSE11mHYSoOgkAqbpAAl1Zjcc91IbV3cUTEy1rCgtJISEIwy0n9Vakl1VJFKneXhfvhcpaJs2UpOy42mRMUSQcQR6Tlsxuzjy7T0dTFqUaUo5Jp5dUbTzsGIEs3V74xaTRo6BS5cyNpL9fhBuZMr2GB9xyHc8E+9ouzJZOUB7GWgaqXsqPZA+13diNMwBTj28euDE8MisDl2kpnkBmASCOzOAYGWaxjWBMx0h2J4cM4My7nlpNCotzb3QVn2QFFRBH6CArrFl65J+EBvArVFyQpONCScyBR36gBV4fLpcrVid8Kc864iB4iFG6Jbz5fJQPjDtdgecv76E/g+MT8joYb36B60fiUYDiC17nY/aT+FRgUBEpbKIhhYvj9Krs8hDQUwr3t+lV1+6DDYstA8w4gbPZCi0Nyk7HUk+UGZonPRjoy/wDEP4VwYvNO0O38aoE6NDZl/e9yoKX1aEJKSpSUitVED0uZhpmiVYp3sn6lXZ5x1+kZX2sv20/GKt43hKMpf1kvL10/GJLYzFxQgno8dpY5DzgOu3y/XR7Qi7cd5ShMU8xAdPrDiOcWlomtjOIGXCGmrHNv4yIuyLXLWWQtKiNyVA+UUruOG0r+8r8TwnH5HmMlprKlnfhT+GvjAy2oeWr7pgotP1I/VJHcsj3QPmZGA9hWhOXBG4VssjinyMUJkWLrmgTU1AdxnxEUawTWxlEDdIZf1aFcF+aT72i+J6fWT7Q+McL8Q9nUeBSruUPc8Sjhoq9G+jszYlclYfxI8ymAd7yyiZMSkVClMATiL17YI3DN2FcUl+5ljyjnpZLCbTQkYwMu7eMo7ON1I55L7RYkWlQZORBJIJZiHBYnmaiMRamhpwUqroUaZu6Ac+TRIo7JuhHu2SlK1rmJxIUkqJCcjUpwqSXopnIINDwjlpBNwy0/UpSFhAK8alvhYkDESwLChyIVyAKKXJ1aMRSl9kDEVbLiq0hgsBLjsSAxrAjSK+VTgEEbKVLmJ2WfGEgM+4bTDc5jjivuLuqBU1nBD/nhyinarSymbL4RYlS2aKVslnGecdAgSuzSQygUlDhTPWtC9KQZs+kclQ6RQTuUPflACzWRBajnr+EZtF2hwlNCcny5uRAwMg1aJwWwSxHEFx3iAVqSTPUQau3gBEl3fOQdkGuTFiebULV7YwuyzEzDrBhXQkHOocZGNaANFntbyiDQ0HI/ymD1lmky0vmzHshWRNBljpq5FiAfvb+6LNzzF6xIMxRFSU1Yli+fZC1YWOVwB7QmHO4w8wn++8iPhCfoyHnj87jDjo3Ug8Ziz+P4CJhQbvgbI5qH/wCceN31b5vzmcEzFBImKAZRAZ+uPY71PR++fBKRHid53hL+dEYp+MzGICk6t8nZ3b+saOyi0YFqm0+umO49M8QOMON7nbmdavAR58qelVtSkKmk68Bi2H9IA2ZLQ/Xurbmnmv3w72hLwJEic7PPU9KY/wCsErHPUJsr66YfrEBsaiCCqoIesKt0zk65DFfS4hou3HakG1ycOs6aTtKByL5AQ7SAv6ey6MnZl/f/AJo7aRrCbTIxAEYZzuHAqku3h2xx0a6Ev/E96o5af2oS12ZSlFCTrEqUKsDq3z7+MSathulZynSgMNBtKKAMyVUZYpQDeMqjt5XhYUKSWSEsSXQGcBJG0VB3cO3M1NIGJ0iQJpSmaZjAqB6T5OUjCysjVIOVM47rvjGhWKYCGLgoKSA2bxaNrNkpOE5fjv5wKVvsICChEtzicKBcgeq+Z+DUeOCJG2MEpSfvYlbh8D3wW16FVSUjqY+78tFixEhacjtDmanJm/LR1rnaj1e/8nPL6ZOfdPH6plzR/Am3zEyyMBllmcCik1Y1GcFUFrWrmT+EGBNgmf8Ar0FgHTMS437IUIKzqWsc8P4W90cfKq5f8Ir9PLtxWvl/ryGb/s4mWGckvRRNC3pBfvjy633egIUQS7H0jHrNpl4rNPTnsk/9sfAx5jakgpNOPnCxOhukFZSnSk8QD4QpTLInGySx2gXNHByBV7oZ7uU8mX90eAaFa+p+G0JSUgjWO75F+Azop4y8i3REJ1c2UrGk4ZiCwUCek2QrHrduRikrHFCvItHi94pCVKISAys3L5u+ce02GZjlIPrIT4iJT8Mr5BWjq3UR6wT4uk+cb6X2NUxNnWCEvLwqOdaFsmzfOKNyrwzEjkpPaDTyMMV7B5Dj0JpHYSSPBQiy/JEvDPMrfa1yinXErShRqA7ApIY9uHl3NGI7XxNAWSFcjyq/57IzDOVAUbQo2K6p+sQhBQS2NlglAoWctXM8nMcb9mTisifhxISlAwdFmxBva8Ye5EhElEwoA1iUqwuOkePBqDOmZjzy2TlzFlcxTlRL9fHhuiUMuxmqOEkVjhb11SIty0wPtfSinkXwXbIqjxfsYeYN7P8AhZvGKF3y3BPf7oK3NZipZY1A3Z5tQsWPPlCzwmE3VaiZi8SEoVkwDEChc5VygNPtSjaFq3lXW7U7coJrl4Zhdzi3+tvb+nZugauSRPUhmIWzHcX/ADWJ8f5WKthm2WoqSkAMBTrOQ/PKCN3SGWk8Uk+W6BBsqsYRkXyO5uMHbHZCgvhA2WoerlyitoL2M2iw+tfr8ocNFBsoP3j4K+MKOjGZPBKz5CHPRZLJR9z3J+MTGQRvcsUfemHxAjwydZ8VqCtTNrNfG+zn0mwZdse43wXKP+p+NoHl4n2pj0eN2OyvbpStVNDz0kqJdP6TPoinbDpei/0h5L8jDhhMKc8bR6z5w6lYrVHmV1yQJyDgWNp3enlF247M1qktKmp201UX3/dEPBENiydV+wfww0uSjJGdHOjL/wAQeaoEfLBKUqVJCWfEtnIA6EveYLaN9CX/AIg/EqCGlF3ImpQJiQoAlgeJCOHKA3WTJWjyWy6STgApExCBsoIKlmYAlwhD4SAkcczv4RastvXOKjOVLdYOrUpDA4XKkYkkAGj4sy4h6GjVmB/Qp8fjGto0ds+BTSUZHjw643qr4A4fs82E6XLlgTFKxzDiBQXCUuyQ7Zs+b0EXbht4MwtMUQ6SkKAG+tKsRTlXfBRV0Svs090SRdUoKT9WnMbucV9TGiPp/thSdZwm0SFhv0mGhdsSFDzaLN4lrQg/c/ERBGRdMpBdMpCTxCawNvyYBNFQ4SCeTKesR9TvOykOJcUKXzY2WJymYOKB5rB8GjzRd1zSCNWt8uieHVHo91zHWRxlqc9S6DrZUV1ZlsnPnGcnErVoRLtkqRKCVpUlQcMoMWct4Qu39d0xVoxIl4hsl2OYAEPd9FplSMhApUwcR3iGTtE3sX7Zo7aJjlEnECKKYO9HzPXHouj6VizSkzElK0oAIOYIjjc84arpJoTvHGLS7zlIG3Nlp61pHviUm3gqvkDDZtJ5TT3En3EQwW+tltHJAmc6Bi3sQs2y2IXOWtBdJwqfqAB8Uw22EhboLNMlzE59RHgpUW8IRbPILbbNaGALddQxfOnviRQmzsDhQJUFFJBrk4PjEhW2ai/fN6YbHhSlQUohJUQwAf30D74TLOggFzmQP6ww36tpJIUCKApYvtMQQVd7gdUAELKqs3b7oeCwCTtnYZQPtWYi8tTCKc/MQyFCF3SCzpbgQ7UghZzhTNwrIYBwPSFXAoa1gdZSx2SOTHyeLxter6QUHLlqOKBn3b/CFmm1gITXY2QAxxDbbMCmSesYjWlQIATFS12pblQSVllDapuPGCk69CpIKBhBBJ2jU76dmXXugPYZrbeJlBWLvzhYcbjlgC1km6teNRdABAOdDwi5N0iRuFGzJZ91IpzLamZUEOA2QDnN8Ipw62ihappJLpbL/wAiHUbYGHritk9c0YSnCc6kOkkA0FI9s0dkAJTyAHgBHi+isv6wVOQ4cRyj2+4hs/njB5ENAXflHXNlqs+paomk4lFOakn0e2FAW+1/qfvFw7aeyFTJslKVM0qcvJ+iCrySRHmCtKUhOIYmdugHyf14RJBsMKt9r/U/eLhatN4Tio0auWNXvMX7v0mE6YJaXBIJcppQP68UUylFR2hkpRpwSSd/KKxSEk2V1W6f+Vq+MMNktVrKEglJBArjU7Hl1Qqm9JZ3q9j/AHwcuq/sa0S09TlO4D73CNKmFYPVNGpAKU50U49qMfKLrEy5KpTElandRDbAZm6o7aM9Adf+qM/KFMCZEoqIAC8zTNB+ER8jrQgfPLX+p+8XGFW211fA3+IuIb1lfaJ7x8Y0m3tLCFLBxJTnhZWdBkecPgFsXZttnF2AFfXVTlnHBVpn8R7SoxZbXrZmBBqcSqppQOfS4R0LfbyPaH80VbSwyeQ9JXa8IdUs0zJU8XLlsqkqVjCKt0SrOrk4oHWW8wrChMxKi1AADln6UGbEFBVS/Y0RVMo9HotxJBDtUuH7AY8+v+zT02qcErQE6xWEFDkB3AffSHy4F7I/PomPN/lBv1cm8JyAkNsKBxAdJCTlhO94C2a8Am+UzwA6pZffgDhuEBgmafTHsiCMu8TaJUxR2TLUkUILhQz6MD5q2DpJVyf4RaLVE2X7ms80lRE4pIG5IYvygqqwzjnPP7tPvhfs8+0JDy5aq8ErMF7qnrUFGfiQQQGOJFCM69sTbTeB1hBa7pCkEhSivJiwSwrTZpm/fD5cLFKeQDdxHwhDsq0vsqc/exeZhy0dm07/ADBEB6MtnmGnksot89O7G4y6KgFJ8D4RmCvyvWQJtiV7pkpB7Uko8gmJCtDMQFyF4WMxRS74as+Ts7O0cfmx9bw/rEiQ9iGhSeMczKfh3RIkMgEBbg/VHT5yrKJEjMxt86OUdJMhOEUzBiRIz0EymwgFwojxjcW4klBAOHew+ESJARho0SlDWOw3bo9tuTo/niYkSBy7DDQE0vVhtCVsCUWS0KD1H6OYWI3jlHi8y/zq/wD29kqr7ANlwBiRIRBZm5Ly1s8AyZCNhdZcvAqiX6QMXbIgBZObImFiSQfq1UIesSJF46ZNi2L3AY/N7MeRQpj/ABwZuG9dbaJY1MiX0qy0qSroneVmJEhQo9q0aOwOv/VHH5U7t19hSjFh+tll2fIL3OOMSJEXsfweSS9BXf60fu/98W/oAWax2lJVjcIV0cORy6ReJEhovJOLyBdGJYNrQlgMQmJ6gZSoNXX8mWsUE/OGpnqn3ffiRIpML2GV/JwLEUTteZjEpw6vDmk1fGY7WWUEroPy8ZiROIw96PK2R+z+IiKWlNLQKmqUZFuI90SJBj+Qk/xEG8luLQFOoBIVUvUTOcKqrY1UAoNKpLHpAEOGNYkSLfIscotWu+JypLiZMQBMICRMV6nF+XjFrRS1LWV41KV0aqJJ37zGIkRRQZ0mGTRtdW5jxDRIkF6N5AvyyIaTZZm91o7GQrzHjEiRIy0PLZ//2Q=="/>
          <p:cNvSpPr>
            <a:spLocks noChangeAspect="1" noChangeArrowheads="1"/>
          </p:cNvSpPr>
          <p:nvPr/>
        </p:nvSpPr>
        <p:spPr bwMode="auto">
          <a:xfrm>
            <a:off x="63500" y="-822325"/>
            <a:ext cx="2657475" cy="17240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1" name="AutoShape 5" descr="data:image/jpeg;base64,/9j/4AAQSkZJRgABAQAAAQABAAD/2wCEAAkGBhMSERUUEhQUFRQWFxgXGBYYFxwXFxcYHBccGhgUFxUXGyYfFxwkGh0YHy8gJCcpLCwsFx4xNTAqNSYrLCkBCQoKDgwOGg8PGikkHCQsKSwsKSksLCwsKSwsLCksKSkpLCkpKSwsKSwsLCksLCwpLCksKSkpLCwpKSwsKSwtKf/AABEIALUBFwMBIgACEQEDEQH/xAAcAAACAgMBAQAAAAAAAAAAAAAFBgAEAQIDBwj/xABNEAABAgMEBgYFCAcGBQUAAAABAhEAAyEEBRIxBhMiQVFhMnGBkaGxQlKSwdEHFBUjU3Ky8DNigpOi0uEWY3OUwuJDVIOj8SQ0dISz/8QAGQEAAwEBAQAAAAAAAAAAAAAAAQIDAAQF/8QAJxEAAgICAgEDBQADAAAAAAAAAAECESExAxJBExRRBCIyYXGBocH/2gAMAwEAAhEDEQA/AOc68Ji+gJaUrdGMrJVjUsJodzNluwjqjkLDNQnAcJTQ4cJarpwpUokEBga5VoKQSKsSllFdwLbOLeo0zB3irg9cU7YZmF5gBWFhkors0CSH6TVVXIgtHV6fySU/BRsljdRlIWpX1YyIKUkr2wSU02as70HVBiTdjLUhIxYFPtrKgynqkkO7UY73ajRhaUKKiosjZRTZCy2A1FWHRzehrSJJtJRMWgFCXSkOkFSwrLExolKUtnRxxdwoUZys6JsRljaAegAdkmmQSxZ6kgOe6KcwFawkOkDZUkBILFLEhi6BVuwRfmT5cpgpSilCVUzK3YFfNqk8Ap42uuzSErdDMokCpU54JJ3AvlwPCHvNCY2dxKDu1QGffzr2CNwIuTrLwiIsY4xbsiPVlIpiCLK7MXjbUgQbNRVwxoRF0p3QJttpmCbq04EAAHEsKXicZJTLqGZWebU3wsuRRVsKhbwWWjIisZM0htcj9mTOfyiCwzftu6ROPuiXuYFPRkWsMalMcfmEwj9MscxZ5nLjG30fM+2mf5Zf80D3MDegzeMxobtX9tN/yy/5oybuWB+lmn/66x/rje5gb0ZG5HujDRx+i5v20z/Lr7ulujP0VM+2m/5df80D3UA+jI6xmMfRavtZz/8Ax1fGNfolTvrp/ADUKbzzje6gb0JG4jaIi7S1Zk+n9yvxEZ+jP72f+4XG9zA3oSMiJijU3bUfXTh/0F166HwiGwf3y/3Ex/wxvcQN6MjZ4jxqqxcJ/fJmfyxp80P/ADCf3U3u6MH3EDejI6vGYrJspGdql9sqYO3oxp82Lg/O5RZ80rAqGc0zFe/qje4gD0ZFyMxyoKm0SSP2u98McbstipqMSkhO0pNFYgcKiMQIGVPCHhyxm6QsuNx2W3iPGIy0VEMRI2AiQAg+wdB6V8QKPXLee2BdptiQsqOwHKA9FOkgPkXFSAfu8YMWsFAGEsAcmd6M3KrF+UBbdVK1KWpAQvY3DFQFRBFalQByGFxE56opHLs4TsZMoJUw6O0yQAOhiTV8R8oIhaUFKSVJK1LO51YQXJpUE8xuyEC7bMSJ6CsjEpggKSUgM7E7iBiBfMtBe12khNAKlIKlEij1OEAljl2tE1KrHa0c0bOZCXIACiAEsB9WkDdQUrlHezWUJWhRXtJFXzUGYUyG0XoKlo4yypUxkJ2GCiol8RLggOabi4zaLUmwHZKy5CsVN7dFzwHDJ6xSKvwI3XkJi0x0Fp64qxHivUjZc+cxqVxWeMwKDZ31kUp0xCLVImrSVJdSFBIBPRKpZLkUBCx+3HaJKsImTZWIlkKKin0VbJDKBzqX6xE+VfYx4P7kcpqZZRNThLrUkpOIsAMVAcTipFBRhHSZMlFazgLLlhAdqNgqRip0TUcYYfmkv1Eeyn4RBZkeonuT8I8judvR/IuSTKCpKtWPq0lJFHPTrnUOoZ1pHMIlCWlOBLomFY6NQcNBwOyc+MNQlJ4DuHwjCgkAkgUq9Mu6D3N0fyLM4yla7YQ0xQX6NGKyxH7Qy4RlU2UVFWrTtStWRs02UhzxGz4xbVPma2zkTGROJOAJRROAqAxYXyZ+2DOq5+Cf5YHf9DS4mqyLkmbKBkq1aTqnHo1BUo0O6isuRjhq5Ql4AhFF4wdluikNyqnxgrfy5iTK1SiFKWEUCA4PMpp5Rto/aZixMTNUrWS1MpwhmOQBSGORPbG7h9F9e1gybqSZv1aWmkK9GhClGvGiiKcI2xyirEZadqVqldH1AnF1OkHjDLg/WPcn+WAkxM9donIROw4UJUl0JIruIald8buBcbfkqSlykmUcCfqid6dpJWVMOxRFY56qVq8ISlwvGkuPVAbN80g8Kw0plFg5q1aDPeziBukE5cqVjQpiFB9lJoabxxaN2AuNt1YOnrlEzmQwmlxUbJCidx4EinKJNmy1GYcLCYlO8bKgQ5oaA7WXEdhqyWWYkq1i0rFMJwJSWq4IFOEWFSKFsPXhHlG7GcH8i9rUO7KGKWEFlZKCU7QZVBiS7itYzKnJBlk4zhdKgFnaSSoBQ26kJUKmrojvZ7TMK9StKMeLphCcJR6Rbccu9oNfNUeon2R8I3YL42vItom4UprMKkLxdNRC07Jwna2qhVDRlRFkNMSlc4OoKlnGtx0gUk4qZpLZUMMJscv1Eeyn4RquxSvs0ewmD2F6P5A0y0oJmlRm6ubLIZ1HVqoaJJ2QNoONzRzlSwkBKQwAAA4AUaDM66JRSUiWgOCAQkBiQ0BpBJSCc2D9bc47PpZXZDmi0kbgRkCMgRkCO45iARI2CYkAIPWpZlupOFSm7H3AO7gP2wr3pbtUDLICl4sRLnBLCiWxkuW3Nmpy3GN0Ws2qYpEuY0sKClzUJJXMIcASiG2QHGNuoZmL8i6pMs4QgpJJLqfpEUUVTXxFwVOQW2aRB/cXWCvY7M+JSiFzVJB1ixgCeGAk9F8sI5lzFuXdZWjVkYXdIY7IQN4GRJy39IV3QRs9lQhLkJSuillJ9I8H3EjJuyKaZkwTFY1HAaDcogAkAsKcCBXMlqu3VLeRXJt4NrDacUxUuWAJctgVO5JYgpHbvfdlBTDFK7JEtOLVip2lKZgSquGuTBqbqPWLNlKm2i5JJAZmSS6R3b4pC0skp1eCpfd7IsshU1e6gTvUo5Dl1x57atO7TMLherDnoCgrR3DmnHnBH5VCVJklOSVKSeRIBBbmAqvIQlSEKxUXRxV3pHNzckrpF+KCq2P9yafucNobccaRlzUBmOqHiSQpi9CxBFQx3x48mWheGQkHWYmFGLkiqVCrVdo9ZsFm1cqWijpQlOy7OAAWerPFeCUpJ2JyxS0W58vCWFRxixdX6TsMVSYv3TL2j1e+DzuuNi8WZoKPEeMYIhDZ5AE9gzjxj0TWdaEoSVLUEpGZJaFq89NLIdg61YOYQgsQKkOSC0B7+vNVomKAJTLTlwbn+c4G2ezpxDZUWCgSaZIO6ucWXHjIvatDDYbyuycQEK1SwQU4sUsuC4YkkQ5GPKLRdktSQCCnrqKjJ+PZBrQm+1y5os00ky1PqialJFcD8Du4Ec40uOlaN3vY62uwS5oAmJCgMgXz45xtZLIiWMKEhI5Bo6tFW9LcJMpS9+QHEnKI1Y1ml531Js4eYtjuSHUo/sisLn9ubKmYZmpnuaFeDdwbFAOYTMUVrJJJLjN+qoeNlSU4WwlsQYuN4zyi64l5E7DvdWk9mtNJUwYvUVsq7jn2RetdkTMSUrDpo4c+6PL7TdiVbSXcM25SeB4jyhw0Nv1U5KpU2s2WBX1k7ieYyMLPjrKCpDIlDAAZAN2Rs0atAPSW8ClIlpLYg5PLh2xOKvCG/prOvmyWdaiCVLJ2sAVMrvrknqeMSdOrIospapZ/vEFI72aF0SwNzmv5r5Nx5R1tFkQokEZjrFeQ+Bi3pIXuPUqclQCkqCknIguO8RtHm9kMyxLxySSg1VLd0KHLgeBEegWG2pmy0zEF0qDj4HmInKDiFOywDAQSKqA3KUOx3HgRBqB01TTVA5EJU/OqTz9Ed8W+mlUyfMriV9SWeMYYsCZzEZEzPfHpWcdFaJFnWDhGI1moULxt+LAEoVLGJgqgZOEhkcqg04sKxtItaUJITt41EsSUgKKaJY7W0MTNvqWBoFmWKZqkKM2SUBlYSVuFMEkqATXNOXqmsWpciYQlWus6Qkkpl4lprioEvkM99a8THCvqFdl/SYaTJSkCaAEBWEUIAQAlgEKS2Ik0EbJk6kbIxzFlTUYqUzkqIbgHPVA0yZyf+LIXiwklAXRRcOrEti2ZozJGeUay7tmoAULXZirI4sZZyCohRPEEvvrxinuIG9ORjS6+5tlkJCTtLdGIpYijlQc+5qwp3TNJdRUrFm71fr3xc+UCUQiSo2iVOdSqIQUAAh8VSXzbu4QJuSfRt+6FlydsrRowrZYWnGdvaxVc1J4kvnAGfKVLmqSQADlzByzg/MJdQcnNY48xGbRYpU3AqY5SkjExrhepHNom8lEgnoDdgWrWqlgpQdmYSAcYphHrAO75PQ1EPq5yRmQO0QsTrvsxRL1M+0FCapZCAzZF8Lu43845Lkp+1tBHBgxq9aVq/fF4c0IxpEZ8cpSG2zWiUssZyEUd8aO6pi3Zb0s8oqBnSzlXWSw9OsQq3dZEzQSBKSQWYpIPEFmLP7jFxV2Yc5kpP7PxTHNyc0p/wtDjURmOlFl+2R7aD5Kine+k8gyJgRNTiKWFQcyHyL5PAb5mN82XX9X4iILKn7eX7AiCWSoACtkjGlneoJdhQVFIzrwFDbSwSQAMVHS3bWD4sYH/AB0jL0AM8u+Ogsyf+YHsDi3Hi/aDFO4KF0zsQbGCQ7bBJbhn4xvZ5oE+UsnozEKJwHIEOxxHc+6D4s6atPH7tPxjrLszgqE5RTvUJdO943dmoKJ0lsynJmqTuAGNsuSeMC9JL9lTkJSkkspyEhT5UO0gecaGUhn15YkDoBiSHA6XCvVGybOkhxPUQHfYFGzfahFh2EXxaEFqTO1PPiaxt86IJACjkXqPBm35coOqkoGc9QcE9ACgzPT3Rt82S/6ZT/d/3RT1DJUBFTkuCcQJoWTTtLv/AOI63FaUybSJjsnCpKnpmKZOc+UFfmyPtleyOTelzHeI2RYwU4hNXh44Kd+L8vAc2zUELVpRKKDq1pxbqq41bYzaBmkV4ySpCpMwLLnE5JoGw8OfGN5dmSqgnKNHogFxx6WUYNjSM5x3ZoG/I9LnCrGUYAfO6mqX5Yh5eecdU25TBynLfiO5nyofzlBv5oD/AMY0/uxT+Km7viKu4fa86yx35w/cFAI2gEMVS24+4ORvg3one8uTKWiYtI23TUAMRUBzxeM/R5I/SgjLoDPgWjmLuG6Yj2B7h+XhXK1RqD/9obP9on2k/GKV4XtIKgRMT0VDMcUkeR74Gm7VfaS/Y/2xj6NV68o/sH+WBB9XaNJWqLUi8papgQFpAKScRICaZBzvizNnJSSMaS2/EG84E/Q5O+Sf2T/LETcu0HEkp3shy3aI6o883L/hCXFFRDCJr1Bcd8SNJUoJACQABkBEju/pyipblykyMetSpSnSqWEgEAFwtwApKmBpxUK0i3IuNMuW84yhLAxGYTiOVCmhCXcJdizHPdzTd+OzLSBLQhMszCQMU1SiBhRMURsqrTDygPctoUFJSsrKMSRgFFKYHChzkATWhFXIMeAlWz0WPtlRKlSpacKAVIC3bHhCspiyBR+B30ffBGyWfWHDLlJCAkMtk1zBCQz7ukeOUI1y29RnWiYtZJWnCUHolSlDCHJcnCCzCO2k8yamzyZalqCCDsoxBScLgBRoTvo3fDVmhrKvyyWUCRKCUtq5ldkiik4QQrJQJHXSPObotOFSTuBDx6n8oU9S7rlIKtYo4QVDaJwIc4zVziHHMHOPHbLMYtxjp49E3sc5gZQVwPeOcccISpSH2SDh5Dh2HwIjhLWVIGKoDdYI844220UcZpLj4HshwDfofMWZCkrYhKyEdRqR3+cG02YK9IdhBbkTxhRui2tZZrOMVQXZiWDdzR00bkKl601RRNOLOYVRWQPI33ROmIMwypaDUJUVLY7NRQN60XLSufNCcUuXskKDL3jLeYUtEdLV2eUpBkuVLUvEokO7DcOQPbDFd+napsxCEy0bSgCQslg9YjJU6KJ4Njdk1QbCijgHWEkB3Z886xhFxr9WXx6as2bjwbuhpmypiJBWlIUsYlFL0LOSxGRYQrp0/BHRR7RhRjdF1LTul5NVSsuDEt8In0Ss7pZYv0lFj2ZRzOn/AOrL9oxodPz6srvPxjGLKLmWMhL49NWfU8WJdjnJQUgSgCXzUa0yO7IQMPygL4Sv4v5o0X8oa+Er+L+aMYI/RkzL6qoNNsuOrKlI3XdU1WeDPFTGKsz0HCkFLhtC54QtbOcQIDgZE0Bfh5wJvzSWZZp6pSiijFJw5pUHDt2jsgvBjIuyYMtWKuzLzZnyzIoeMZ+iJh9TuXA06dL9aX7J+MYOnMzjL9k/GAYJJuiakkugVforz406h3RlFhnBOEKQxILYTuZt1Mh3QK/t3M4y/YPxjU6fTeMv2T8Yxguu65rg7AIchkqDElyaDjWORuyY4DS3A4TMnJ48XgajTqapQSky3JboH4w43UlU0BZIBMvdxpVu0waMAPoybk0v/uZYcP4QB2Rg3ZNz2K19Pmd/Mk9sVl6bTEkpJluCQdk5gsd8ajTpf913H4wDF9NnnYSlpRBINcRqC4IrSsaS7DNBcJl15rG8E+IHdFT+3S+Er+L+aINOlcJf8XxjGL5ss4+jLcZELUCKNQ5g0FX3CNFS5wLaqVUksFMCdp2D7wpT9ZiodPFAdGWe1Xxgvdt9GcnEpIBBBYP5nlijJWazjZlT5btIQSWHT4Bgc8/6cI2n2uepsUlCQ+eMxrfGkxkWhUlkFmId8TEPUccx2RtZ72mTk7SEpTuLlz1DhFeFNzVCcjSjk2iRkRI9c88RLovgpQZZxVSlIDiqUrJCV5FRCiM97F2Ecja1CQZYBZSwpAThxYwpnKipwlqHC2YFQY1uxJ1yZcySoheyHBATtbGYfCMsshBO+LMiVNSkKRiWNlCUIEtSnDILE0yL9ceA34PQoF3fbESztbRUsO5AzzLK6JpnxeM3vfMycZjOJaCSl1VAJKnHrNXsyjhJCJMwpdBIBFUjZWDtJJLU6WRqzbzFu7rtdRITMKHUFuhAZBcJICyMIoHLUfM7lQKxQIt95k2RCCE7ONAUDtGlDQ1AO8h8hCfabOpNfHdBe2qBmBKUqThBBBzdyWYciA+/gIsolDCkcTHZBdYi1YGsFvINDXeDkYMSloVXI7wPdFG+Lmw7SA3L4RSsdpL8+PxhkEcbNLWUUwtwfLLPN6MOyL6LQsIUGRtBnxcmyw1gTdN5MFJO8BlNvBH57IZsCt54b8qdUJ+OAULos8xJDKSGzzLjhBPQqW9vo7MS3Nw8WZiS2Z7/AOkXNCrK1pfl8YzfZ2GOD1K0Kw2dZ4S5x/gXHzemYrifyI+ir2V/6Kbx+bzfGX/WPnK8VqlzCkNkDkPfE6tlNHYTVcTG2tVxPfA355M5dwhik3e6Uk7wD4RpRaN2B2sVxPfGMZ4nvihMvGYCQwoTuEb2O2rXMSkgMS2Qg9Gaz6A0SOxL6z+FUIPysqIt4YmspHmsQ+6JHYR1q/CuEP5aMSbShac8CRk++ZGat0aIm65XE98Z1q+J74F/SM3l7I+EGrllGagleYU2TbhAcGsh7I4a1XE98YMxXE98cr6mrlTcKWbCDkPfA9V4zeXsj4QVBm7IPXMo/OJZJPSHiWj2rRlexL7R4KP+mPHrBZqoX91XkY9a0ZmbKOS28W98aOhXs8p0qlqRbbQlzSavxLjzgVrFcT3wZ+VGdMl3nOCWY4FdEb5aX3cQYEXKVTSoLZwxFAKV4QHF1Y3ZGNarie+Miarie+MX2lcrDg3u9HyaBX0lN5eyPhG6NqzdkGBOVxMekaKKxEV6SB31B84S7mu0zgnCHKgD4V7IcLlkGTNCDml094xBvCNDbQss5Dl+3YmZORPIG1LS44kVryrlGgEE7cl5KSPRUpPYSW8GgXHo/TpdTk5r7GYkSJHQRE/SqxT5i5U5ZE1Ck4QJYKVCYl3TgJc1oXLBvRcQJWZilbWICWQkYWRgXshiFMSsFg9OiDxgXewIxa2c6wSlTAlByJDu+LE7nkM84CSlhanUVhNapTiL4ThFWAcjPg+bNHhdD0LN7fPImqKCXUVYg5eiiAFK9I0z5xBa1sdtTEMdo1HA8YpySHfM1z8Y6rOyeqOtIUzZZylrK1FySSTxJzMHLPJdSRugLdiKdcM1iUEUOfGNIMStedpAKgzhm7dxEKFtlFC+RrDDbl4l9r9kBrVOSpRCiwGVH4wEAsXdeKktskjix890N9jttQpJxBTJYknM+BhFl29gQCpiRyyyq8GLFaEELrU1bszB4hz1UgtGHWYYZNG7tVKnAqaqXDV3jOFWwBxLAfJIrnlzj0Czj67ql+eL4RLyFIP3zJKrLMSMzKI78Ajw++LjItZQobkl9x2X7Y94vQfVKHJI/iHwhCvS4pkyeVpSCGAdwMgBk8CMqlkaSdYEKXc/1RJAoFZjrg+q78ASkt0U+QMX7Xo1aDLKUpDlJHSGbNxjteklphHAAfwiHnJSqhEmrs8/N1AgkCpc9vfF2y3U8yWGSHWgP1nrgjKu1YamTbxBaz6M2jWSlFKcKVpUdoZAuTnFJSikBJ/7HHRM7CPvK/DMgR8p91axcuYNzAjtmVgtot0Zf31fhXHfTGyKmpCUAEvvLZKW8Rbp2UWjylN17ZNGw8OcEbou3ZnF+itFG9ZP9ILjRq0eqj2v6x1slzzZMu0GYAAsyyliDkCDkaboec01gVJ3YvzrICs5dEZjrgHe93YZKz+vRuBVnDParKoqdPADxPxjSbcU6fKUmWEEhukpt/8AQw6kksi022WLh0d1lllTMbEodm4OM35Q16Mr2DyUD+E+6K+jF3TJNllypoAWlwWLhsRavVG2j3RWngP9JEc8HdlGtAj5S7te2y1hqpTu+8kv4QuIktPA4oPmI9F01uqZOVKVLY7NXLbwR74Up2jVoTMTMKU4Uvi2g7Md2+K9l1oVp3YMt9np3+UJZu8lKThLFw7/AJePQ7ZZyRQOQRvbxipZdGp82XhSJbpPpGgBdm55wO1RBVsL/Ju3zYhg6VEE723RfvDYtL/4avHCfKOehlwzrKJom4GUoKGEvurRqRZ0kl7SDxSodxBHmYlH8yj/ABDwDyZg4YVeGH/SYGNBK6l4k/flkeRH4lQAnWkkEpLN7s47uCWGjm5VdMsLtCREgGm2ua9btQ8ieMSL9yfQ89siErmHXqSQWUQkKUSSS7YHc81GsaSE11mHYSoOgkAqbpAAl1Zjcc91IbV3cUTEy1rCgtJISEIwy0n9Vakl1VJFKneXhfvhcpaJs2UpOy42mRMUSQcQR6Tlsxuzjy7T0dTFqUaUo5Jp5dUbTzsGIEs3V74xaTRo6BS5cyNpL9fhBuZMr2GB9xyHc8E+9ouzJZOUB7GWgaqXsqPZA+13diNMwBTj28euDE8MisDl2kpnkBmASCOzOAYGWaxjWBMx0h2J4cM4My7nlpNCotzb3QVn2QFFRBH6CArrFl65J+EBvArVFyQpONCScyBR36gBV4fLpcrVid8Kc864iB4iFG6Jbz5fJQPjDtdgecv76E/g+MT8joYb36B60fiUYDiC17nY/aT+FRgUBEpbKIhhYvj9Krs8hDQUwr3t+lV1+6DDYstA8w4gbPZCi0Nyk7HUk+UGZonPRjoy/wDEP4VwYvNO0O38aoE6NDZl/e9yoKX1aEJKSpSUitVED0uZhpmiVYp3sn6lXZ5x1+kZX2sv20/GKt43hKMpf1kvL10/GJLYzFxQgno8dpY5DzgOu3y/XR7Qi7cd5ShMU8xAdPrDiOcWlomtjOIGXCGmrHNv4yIuyLXLWWQtKiNyVA+UUruOG0r+8r8TwnH5HmMlprKlnfhT+GvjAy2oeWr7pgotP1I/VJHcsj3QPmZGA9hWhOXBG4VssjinyMUJkWLrmgTU1AdxnxEUawTWxlEDdIZf1aFcF+aT72i+J6fWT7Q+McL8Q9nUeBSruUPc8Sjhoq9G+jszYlclYfxI8ymAd7yyiZMSkVClMATiL17YI3DN2FcUl+5ljyjnpZLCbTQkYwMu7eMo7ON1I55L7RYkWlQZORBJIJZiHBYnmaiMRamhpwUqroUaZu6Ac+TRIo7JuhHu2SlK1rmJxIUkqJCcjUpwqSXopnIINDwjlpBNwy0/UpSFhAK8alvhYkDESwLChyIVyAKKXJ1aMRSl9kDEVbLiq0hgsBLjsSAxrAjSK+VTgEEbKVLmJ2WfGEgM+4bTDc5jjivuLuqBU1nBD/nhyinarSymbL4RYlS2aKVslnGecdAgSuzSQygUlDhTPWtC9KQZs+kclQ6RQTuUPflACzWRBajnr+EZtF2hwlNCcny5uRAwMg1aJwWwSxHEFx3iAVqSTPUQau3gBEl3fOQdkGuTFiebULV7YwuyzEzDrBhXQkHOocZGNaANFntbyiDQ0HI/ymD1lmky0vmzHshWRNBljpq5FiAfvb+6LNzzF6xIMxRFSU1Yli+fZC1YWOVwB7QmHO4w8wn++8iPhCfoyHnj87jDjo3Ug8Ziz+P4CJhQbvgbI5qH/wCceN31b5vzmcEzFBImKAZRAZ+uPY71PR++fBKRHid53hL+dEYp+MzGICk6t8nZ3b+saOyi0YFqm0+umO49M8QOMON7nbmdavAR58qelVtSkKmk68Bi2H9IA2ZLQ/Xurbmnmv3w72hLwJEic7PPU9KY/wCsErHPUJsr66YfrEBsaiCCqoIesKt0zk65DFfS4hou3HakG1ycOs6aTtKByL5AQ7SAv6ey6MnZl/f/AJo7aRrCbTIxAEYZzuHAqku3h2xx0a6Ev/E96o5af2oS12ZSlFCTrEqUKsDq3z7+MSathulZynSgMNBtKKAMyVUZYpQDeMqjt5XhYUKSWSEsSXQGcBJG0VB3cO3M1NIGJ0iQJpSmaZjAqB6T5OUjCysjVIOVM47rvjGhWKYCGLgoKSA2bxaNrNkpOE5fjv5wKVvsICChEtzicKBcgeq+Z+DUeOCJG2MEpSfvYlbh8D3wW16FVSUjqY+78tFixEhacjtDmanJm/LR1rnaj1e/8nPL6ZOfdPH6plzR/Am3zEyyMBllmcCik1Y1GcFUFrWrmT+EGBNgmf8Ar0FgHTMS437IUIKzqWsc8P4W90cfKq5f8Ir9PLtxWvl/ryGb/s4mWGckvRRNC3pBfvjy633egIUQS7H0jHrNpl4rNPTnsk/9sfAx5jakgpNOPnCxOhukFZSnSk8QD4QpTLInGySx2gXNHByBV7oZ7uU8mX90eAaFa+p+G0JSUgjWO75F+Azop4y8i3REJ1c2UrGk4ZiCwUCek2QrHrduRikrHFCvItHi94pCVKISAys3L5u+ce02GZjlIPrIT4iJT8Mr5BWjq3UR6wT4uk+cb6X2NUxNnWCEvLwqOdaFsmzfOKNyrwzEjkpPaDTyMMV7B5Dj0JpHYSSPBQiy/JEvDPMrfa1yinXErShRqA7ApIY9uHl3NGI7XxNAWSFcjyq/57IzDOVAUbQo2K6p+sQhBQS2NlglAoWctXM8nMcb9mTisifhxISlAwdFmxBva8Ye5EhElEwoA1iUqwuOkePBqDOmZjzy2TlzFlcxTlRL9fHhuiUMuxmqOEkVjhb11SIty0wPtfSinkXwXbIqjxfsYeYN7P8AhZvGKF3y3BPf7oK3NZipZY1A3Z5tQsWPPlCzwmE3VaiZi8SEoVkwDEChc5VygNPtSjaFq3lXW7U7coJrl4Zhdzi3+tvb+nZugauSRPUhmIWzHcX/ADWJ8f5WKthm2WoqSkAMBTrOQ/PKCN3SGWk8Uk+W6BBsqsYRkXyO5uMHbHZCgvhA2WoerlyitoL2M2iw+tfr8ocNFBsoP3j4K+MKOjGZPBKz5CHPRZLJR9z3J+MTGQRvcsUfemHxAjwydZ8VqCtTNrNfG+zn0mwZdse43wXKP+p+NoHl4n2pj0eN2OyvbpStVNDz0kqJdP6TPoinbDpei/0h5L8jDhhMKc8bR6z5w6lYrVHmV1yQJyDgWNp3enlF247M1qktKmp201UX3/dEPBENiydV+wfww0uSjJGdHOjL/wAQeaoEfLBKUqVJCWfEtnIA6EveYLaN9CX/AIg/EqCGlF3ImpQJiQoAlgeJCOHKA3WTJWjyWy6STgApExCBsoIKlmYAlwhD4SAkcczv4RastvXOKjOVLdYOrUpDA4XKkYkkAGj4sy4h6GjVmB/Qp8fjGto0ds+BTSUZHjw643qr4A4fs82E6XLlgTFKxzDiBQXCUuyQ7Zs+b0EXbht4MwtMUQ6SkKAG+tKsRTlXfBRV0Svs090SRdUoKT9WnMbucV9TGiPp/thSdZwm0SFhv0mGhdsSFDzaLN4lrQg/c/ERBGRdMpBdMpCTxCawNvyYBNFQ4SCeTKesR9TvOykOJcUKXzY2WJymYOKB5rB8GjzRd1zSCNWt8uieHVHo91zHWRxlqc9S6DrZUV1ZlsnPnGcnErVoRLtkqRKCVpUlQcMoMWct4Qu39d0xVoxIl4hsl2OYAEPd9FplSMhApUwcR3iGTtE3sX7Zo7aJjlEnECKKYO9HzPXHouj6VizSkzElK0oAIOYIjjc84arpJoTvHGLS7zlIG3Nlp61pHviUm3gqvkDDZtJ5TT3En3EQwW+tltHJAmc6Bi3sQs2y2IXOWtBdJwqfqAB8Uw22EhboLNMlzE59RHgpUW8IRbPILbbNaGALddQxfOnviRQmzsDhQJUFFJBrk4PjEhW2ai/fN6YbHhSlQUohJUQwAf30D74TLOggFzmQP6ww36tpJIUCKApYvtMQQVd7gdUAELKqs3b7oeCwCTtnYZQPtWYi8tTCKc/MQyFCF3SCzpbgQ7UghZzhTNwrIYBwPSFXAoa1gdZSx2SOTHyeLxter6QUHLlqOKBn3b/CFmm1gITXY2QAxxDbbMCmSesYjWlQIATFS12pblQSVllDapuPGCk69CpIKBhBBJ2jU76dmXXugPYZrbeJlBWLvzhYcbjlgC1km6teNRdABAOdDwi5N0iRuFGzJZ91IpzLamZUEOA2QDnN8Ipw62ihappJLpbL/wAiHUbYGHritk9c0YSnCc6kOkkA0FI9s0dkAJTyAHgBHi+isv6wVOQ4cRyj2+4hs/njB5ENAXflHXNlqs+paomk4lFOakn0e2FAW+1/qfvFw7aeyFTJslKVM0qcvJ+iCrySRHmCtKUhOIYmdugHyf14RJBsMKt9r/U/eLhatN4Tio0auWNXvMX7v0mE6YJaXBIJcppQP68UUylFR2hkpRpwSSd/KKxSEk2V1W6f+Vq+MMNktVrKEglJBArjU7Hl1Qqm9JZ3q9j/AHwcuq/sa0S09TlO4D73CNKmFYPVNGpAKU50U49qMfKLrEy5KpTElandRDbAZm6o7aM9Adf+qM/KFMCZEoqIAC8zTNB+ER8jrQgfPLX+p+8XGFW211fA3+IuIb1lfaJ7x8Y0m3tLCFLBxJTnhZWdBkecPgFsXZttnF2AFfXVTlnHBVpn8R7SoxZbXrZmBBqcSqppQOfS4R0LfbyPaH80VbSwyeQ9JXa8IdUs0zJU8XLlsqkqVjCKt0SrOrk4oHWW8wrChMxKi1AADln6UGbEFBVS/Y0RVMo9HotxJBDtUuH7AY8+v+zT02qcErQE6xWEFDkB3AffSHy4F7I/PomPN/lBv1cm8JyAkNsKBxAdJCTlhO94C2a8Am+UzwA6pZffgDhuEBgmafTHsiCMu8TaJUxR2TLUkUILhQz6MD5q2DpJVyf4RaLVE2X7ms80lRE4pIG5IYvygqqwzjnPP7tPvhfs8+0JDy5aq8ErMF7qnrUFGfiQQQGOJFCM69sTbTeB1hBa7pCkEhSivJiwSwrTZpm/fD5cLFKeQDdxHwhDsq0vsqc/exeZhy0dm07/ADBEB6MtnmGnksot89O7G4y6KgFJ8D4RmCvyvWQJtiV7pkpB7Uko8gmJCtDMQFyF4WMxRS74as+Ts7O0cfmx9bw/rEiQ9iGhSeMczKfh3RIkMgEBbg/VHT5yrKJEjMxt86OUdJMhOEUzBiRIz0EymwgFwojxjcW4klBAOHew+ESJARho0SlDWOw3bo9tuTo/niYkSBy7DDQE0vVhtCVsCUWS0KD1H6OYWI3jlHi8y/zq/wD29kqr7ANlwBiRIRBZm5Ly1s8AyZCNhdZcvAqiX6QMXbIgBZObImFiSQfq1UIesSJF46ZNi2L3AY/N7MeRQpj/ABwZuG9dbaJY1MiX0qy0qSroneVmJEhQo9q0aOwOv/VHH5U7t19hSjFh+tll2fIL3OOMSJEXsfweSS9BXf60fu/98W/oAWax2lJVjcIV0cORy6ReJEhovJOLyBdGJYNrQlgMQmJ6gZSoNXX8mWsUE/OGpnqn3ffiRIpML2GV/JwLEUTteZjEpw6vDmk1fGY7WWUEroPy8ZiROIw96PK2R+z+IiKWlNLQKmqUZFuI90SJBj+Qk/xEG8luLQFOoBIVUvUTOcKqrY1UAoNKpLHpAEOGNYkSLfIscotWu+JypLiZMQBMICRMV6nF+XjFrRS1LWV41KV0aqJJ37zGIkRRQZ0mGTRtdW5jxDRIkF6N5AvyyIaTZZm91o7GQrzHjEiRIy0PLZ//2Q=="/>
          <p:cNvSpPr>
            <a:spLocks noChangeAspect="1" noChangeArrowheads="1"/>
          </p:cNvSpPr>
          <p:nvPr/>
        </p:nvSpPr>
        <p:spPr bwMode="auto">
          <a:xfrm>
            <a:off x="63500" y="-822325"/>
            <a:ext cx="2657475" cy="17240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3" name="AutoShape 7" descr="data:image/jpeg;base64,/9j/4AAQSkZJRgABAQAAAQABAAD/2wCEAAkGBhMSERUUEhQUFRQWFxgXGBYYFxwXFxcYHBccGhgUFxUXGyYfFxwkGh0YHy8gJCcpLCwsFx4xNTAqNSYrLCkBCQoKDgwOGg8PGikkHCQsKSwsKSksLCwsKSwsLCksKSkpLCkpKSwsKSwsLCksLCwpLCksKSkpLCwpKSwsKSwtKf/AABEIALUBFwMBIgACEQEDEQH/xAAcAAACAgMBAQAAAAAAAAAAAAAFBgAEAQIDBwj/xABNEAABAgMEBgYFCAcGBQUAAAABAhEAAyEEBRIxBhMiQVFhMnGBkaGxQlKSwdEHFBUjU3Ky8DNigpOi0uEWY3OUwuJDVIOj8SQ0dISz/8QAGQEAAwEBAQAAAAAAAAAAAAAAAQIDAAQF/8QAJxEAAgICAgEDBQADAAAAAAAAAAECESExAxJBExRRBCIyYXGBocH/2gAMAwEAAhEDEQA/AOc68Ji+gJaUrdGMrJVjUsJodzNluwjqjkLDNQnAcJTQ4cJarpwpUokEBga5VoKQSKsSllFdwLbOLeo0zB3irg9cU7YZmF5gBWFhkors0CSH6TVVXIgtHV6fySU/BRsljdRlIWpX1YyIKUkr2wSU02as70HVBiTdjLUhIxYFPtrKgynqkkO7UY73ajRhaUKKiosjZRTZCy2A1FWHRzehrSJJtJRMWgFCXSkOkFSwrLExolKUtnRxxdwoUZys6JsRljaAegAdkmmQSxZ6kgOe6KcwFawkOkDZUkBILFLEhi6BVuwRfmT5cpgpSilCVUzK3YFfNqk8Ap42uuzSErdDMokCpU54JJ3AvlwPCHvNCY2dxKDu1QGffzr2CNwIuTrLwiIsY4xbsiPVlIpiCLK7MXjbUgQbNRVwxoRF0p3QJttpmCbq04EAAHEsKXicZJTLqGZWebU3wsuRRVsKhbwWWjIisZM0htcj9mTOfyiCwzftu6ROPuiXuYFPRkWsMalMcfmEwj9MscxZ5nLjG30fM+2mf5Zf80D3MDegzeMxobtX9tN/yy/5oybuWB+lmn/66x/rje5gb0ZG5HujDRx+i5v20z/Lr7ulujP0VM+2m/5df80D3UA+jI6xmMfRavtZz/8Ax1fGNfolTvrp/ADUKbzzje6gb0JG4jaIi7S1Zk+n9yvxEZ+jP72f+4XG9zA3oSMiJijU3bUfXTh/0F166HwiGwf3y/3Ex/wxvcQN6MjZ4jxqqxcJ/fJmfyxp80P/ADCf3U3u6MH3EDejI6vGYrJspGdql9sqYO3oxp82Lg/O5RZ80rAqGc0zFe/qje4gD0ZFyMxyoKm0SSP2u98McbstipqMSkhO0pNFYgcKiMQIGVPCHhyxm6QsuNx2W3iPGIy0VEMRI2AiQAg+wdB6V8QKPXLee2BdptiQsqOwHKA9FOkgPkXFSAfu8YMWsFAGEsAcmd6M3KrF+UBbdVK1KWpAQvY3DFQFRBFalQByGFxE56opHLs4TsZMoJUw6O0yQAOhiTV8R8oIhaUFKSVJK1LO51YQXJpUE8xuyEC7bMSJ6CsjEpggKSUgM7E7iBiBfMtBe12khNAKlIKlEij1OEAljl2tE1KrHa0c0bOZCXIACiAEsB9WkDdQUrlHezWUJWhRXtJFXzUGYUyG0XoKlo4yypUxkJ2GCiol8RLggOabi4zaLUmwHZKy5CsVN7dFzwHDJ6xSKvwI3XkJi0x0Fp64qxHivUjZc+cxqVxWeMwKDZ31kUp0xCLVImrSVJdSFBIBPRKpZLkUBCx+3HaJKsImTZWIlkKKin0VbJDKBzqX6xE+VfYx4P7kcpqZZRNThLrUkpOIsAMVAcTipFBRhHSZMlFazgLLlhAdqNgqRip0TUcYYfmkv1Eeyn4RBZkeonuT8I8judvR/IuSTKCpKtWPq0lJFHPTrnUOoZ1pHMIlCWlOBLomFY6NQcNBwOyc+MNQlJ4DuHwjCgkAkgUq9Mu6D3N0fyLM4yla7YQ0xQX6NGKyxH7Qy4RlU2UVFWrTtStWRs02UhzxGz4xbVPma2zkTGROJOAJRROAqAxYXyZ+2DOq5+Cf5YHf9DS4mqyLkmbKBkq1aTqnHo1BUo0O6isuRjhq5Ql4AhFF4wdluikNyqnxgrfy5iTK1SiFKWEUCA4PMpp5Rto/aZixMTNUrWS1MpwhmOQBSGORPbG7h9F9e1gybqSZv1aWmkK9GhClGvGiiKcI2xyirEZadqVqldH1AnF1OkHjDLg/WPcn+WAkxM9donIROw4UJUl0JIruIald8buBcbfkqSlykmUcCfqid6dpJWVMOxRFY56qVq8ISlwvGkuPVAbN80g8Kw0plFg5q1aDPeziBukE5cqVjQpiFB9lJoabxxaN2AuNt1YOnrlEzmQwmlxUbJCidx4EinKJNmy1GYcLCYlO8bKgQ5oaA7WXEdhqyWWYkq1i0rFMJwJSWq4IFOEWFSKFsPXhHlG7GcH8i9rUO7KGKWEFlZKCU7QZVBiS7itYzKnJBlk4zhdKgFnaSSoBQ26kJUKmrojvZ7TMK9StKMeLphCcJR6Rbccu9oNfNUeon2R8I3YL42vItom4UprMKkLxdNRC07Jwna2qhVDRlRFkNMSlc4OoKlnGtx0gUk4qZpLZUMMJscv1Eeyn4RquxSvs0ewmD2F6P5A0y0oJmlRm6ubLIZ1HVqoaJJ2QNoONzRzlSwkBKQwAAA4AUaDM66JRSUiWgOCAQkBiQ0BpBJSCc2D9bc47PpZXZDmi0kbgRkCMgRkCO45iARI2CYkAIPWpZlupOFSm7H3AO7gP2wr3pbtUDLICl4sRLnBLCiWxkuW3Nmpy3GN0Ws2qYpEuY0sKClzUJJXMIcASiG2QHGNuoZmL8i6pMs4QgpJJLqfpEUUVTXxFwVOQW2aRB/cXWCvY7M+JSiFzVJB1ixgCeGAk9F8sI5lzFuXdZWjVkYXdIY7IQN4GRJy39IV3QRs9lQhLkJSuillJ9I8H3EjJuyKaZkwTFY1HAaDcogAkAsKcCBXMlqu3VLeRXJt4NrDacUxUuWAJctgVO5JYgpHbvfdlBTDFK7JEtOLVip2lKZgSquGuTBqbqPWLNlKm2i5JJAZmSS6R3b4pC0skp1eCpfd7IsshU1e6gTvUo5Dl1x57atO7TMLherDnoCgrR3DmnHnBH5VCVJklOSVKSeRIBBbmAqvIQlSEKxUXRxV3pHNzckrpF+KCq2P9yafucNobccaRlzUBmOqHiSQpi9CxBFQx3x48mWheGQkHWYmFGLkiqVCrVdo9ZsFm1cqWijpQlOy7OAAWerPFeCUpJ2JyxS0W58vCWFRxixdX6TsMVSYv3TL2j1e+DzuuNi8WZoKPEeMYIhDZ5AE9gzjxj0TWdaEoSVLUEpGZJaFq89NLIdg61YOYQgsQKkOSC0B7+vNVomKAJTLTlwbn+c4G2ezpxDZUWCgSaZIO6ucWXHjIvatDDYbyuycQEK1SwQU4sUsuC4YkkQ5GPKLRdktSQCCnrqKjJ+PZBrQm+1y5os00ky1PqialJFcD8Du4Ec40uOlaN3vY62uwS5oAmJCgMgXz45xtZLIiWMKEhI5Bo6tFW9LcJMpS9+QHEnKI1Y1ml531Js4eYtjuSHUo/sisLn9ubKmYZmpnuaFeDdwbFAOYTMUVrJJJLjN+qoeNlSU4WwlsQYuN4zyi64l5E7DvdWk9mtNJUwYvUVsq7jn2RetdkTMSUrDpo4c+6PL7TdiVbSXcM25SeB4jyhw0Nv1U5KpU2s2WBX1k7ieYyMLPjrKCpDIlDAAZAN2Rs0atAPSW8ClIlpLYg5PLh2xOKvCG/prOvmyWdaiCVLJ2sAVMrvrknqeMSdOrIospapZ/vEFI72aF0SwNzmv5r5Nx5R1tFkQokEZjrFeQ+Bi3pIXuPUqclQCkqCknIguO8RtHm9kMyxLxySSg1VLd0KHLgeBEegWG2pmy0zEF0qDj4HmInKDiFOywDAQSKqA3KUOx3HgRBqB01TTVA5EJU/OqTz9Ed8W+mlUyfMriV9SWeMYYsCZzEZEzPfHpWcdFaJFnWDhGI1moULxt+LAEoVLGJgqgZOEhkcqg04sKxtItaUJITt41EsSUgKKaJY7W0MTNvqWBoFmWKZqkKM2SUBlYSVuFMEkqATXNOXqmsWpciYQlWus6Qkkpl4lprioEvkM99a8THCvqFdl/SYaTJSkCaAEBWEUIAQAlgEKS2Ik0EbJk6kbIxzFlTUYqUzkqIbgHPVA0yZyf+LIXiwklAXRRcOrEti2ZozJGeUay7tmoAULXZirI4sZZyCohRPEEvvrxinuIG9ORjS6+5tlkJCTtLdGIpYijlQc+5qwp3TNJdRUrFm71fr3xc+UCUQiSo2iVOdSqIQUAAh8VSXzbu4QJuSfRt+6FlydsrRowrZYWnGdvaxVc1J4kvnAGfKVLmqSQADlzByzg/MJdQcnNY48xGbRYpU3AqY5SkjExrhepHNom8lEgnoDdgWrWqlgpQdmYSAcYphHrAO75PQ1EPq5yRmQO0QsTrvsxRL1M+0FCapZCAzZF8Lu43845Lkp+1tBHBgxq9aVq/fF4c0IxpEZ8cpSG2zWiUssZyEUd8aO6pi3Zb0s8oqBnSzlXWSw9OsQq3dZEzQSBKSQWYpIPEFmLP7jFxV2Yc5kpP7PxTHNyc0p/wtDjURmOlFl+2R7aD5Kine+k8gyJgRNTiKWFQcyHyL5PAb5mN82XX9X4iILKn7eX7AiCWSoACtkjGlneoJdhQVFIzrwFDbSwSQAMVHS3bWD4sYH/AB0jL0AM8u+Ogsyf+YHsDi3Hi/aDFO4KF0zsQbGCQ7bBJbhn4xvZ5oE+UsnozEKJwHIEOxxHc+6D4s6atPH7tPxjrLszgqE5RTvUJdO943dmoKJ0lsynJmqTuAGNsuSeMC9JL9lTkJSkkspyEhT5UO0gecaGUhn15YkDoBiSHA6XCvVGybOkhxPUQHfYFGzfahFh2EXxaEFqTO1PPiaxt86IJACjkXqPBm35coOqkoGc9QcE9ACgzPT3Rt82S/6ZT/d/3RT1DJUBFTkuCcQJoWTTtLv/AOI63FaUybSJjsnCpKnpmKZOc+UFfmyPtleyOTelzHeI2RYwU4hNXh44Kd+L8vAc2zUELVpRKKDq1pxbqq41bYzaBmkV4ySpCpMwLLnE5JoGw8OfGN5dmSqgnKNHogFxx6WUYNjSM5x3ZoG/I9LnCrGUYAfO6mqX5Yh5eecdU25TBynLfiO5nyofzlBv5oD/AMY0/uxT+Km7viKu4fa86yx35w/cFAI2gEMVS24+4ORvg3one8uTKWiYtI23TUAMRUBzxeM/R5I/SgjLoDPgWjmLuG6Yj2B7h+XhXK1RqD/9obP9on2k/GKV4XtIKgRMT0VDMcUkeR74Gm7VfaS/Y/2xj6NV68o/sH+WBB9XaNJWqLUi8papgQFpAKScRICaZBzvizNnJSSMaS2/EG84E/Q5O+Sf2T/LETcu0HEkp3shy3aI6o883L/hCXFFRDCJr1Bcd8SNJUoJACQABkBEju/pyipblykyMetSpSnSqWEgEAFwtwApKmBpxUK0i3IuNMuW84yhLAxGYTiOVCmhCXcJdizHPdzTd+OzLSBLQhMszCQMU1SiBhRMURsqrTDygPctoUFJSsrKMSRgFFKYHChzkATWhFXIMeAlWz0WPtlRKlSpacKAVIC3bHhCspiyBR+B30ffBGyWfWHDLlJCAkMtk1zBCQz7ukeOUI1y29RnWiYtZJWnCUHolSlDCHJcnCCzCO2k8yamzyZalqCCDsoxBScLgBRoTvo3fDVmhrKvyyWUCRKCUtq5ldkiik4QQrJQJHXSPObotOFSTuBDx6n8oU9S7rlIKtYo4QVDaJwIc4zVziHHMHOPHbLMYtxjp49E3sc5gZQVwPeOcccISpSH2SDh5Dh2HwIjhLWVIGKoDdYI844220UcZpLj4HshwDfofMWZCkrYhKyEdRqR3+cG02YK9IdhBbkTxhRui2tZZrOMVQXZiWDdzR00bkKl601RRNOLOYVRWQPI33ROmIMwypaDUJUVLY7NRQN60XLSufNCcUuXskKDL3jLeYUtEdLV2eUpBkuVLUvEokO7DcOQPbDFd+napsxCEy0bSgCQslg9YjJU6KJ4Njdk1QbCijgHWEkB3Z886xhFxr9WXx6as2bjwbuhpmypiJBWlIUsYlFL0LOSxGRYQrp0/BHRR7RhRjdF1LTul5NVSsuDEt8In0Ss7pZYv0lFj2ZRzOn/AOrL9oxodPz6srvPxjGLKLmWMhL49NWfU8WJdjnJQUgSgCXzUa0yO7IQMPygL4Sv4v5o0X8oa+Er+L+aMYI/RkzL6qoNNsuOrKlI3XdU1WeDPFTGKsz0HCkFLhtC54QtbOcQIDgZE0Bfh5wJvzSWZZp6pSiijFJw5pUHDt2jsgvBjIuyYMtWKuzLzZnyzIoeMZ+iJh9TuXA06dL9aX7J+MYOnMzjL9k/GAYJJuiakkugVforz406h3RlFhnBOEKQxILYTuZt1Mh3QK/t3M4y/YPxjU6fTeMv2T8Yxguu65rg7AIchkqDElyaDjWORuyY4DS3A4TMnJ48XgajTqapQSky3JboH4w43UlU0BZIBMvdxpVu0waMAPoybk0v/uZYcP4QB2Rg3ZNz2K19Pmd/Mk9sVl6bTEkpJluCQdk5gsd8ajTpf913H4wDF9NnnYSlpRBINcRqC4IrSsaS7DNBcJl15rG8E+IHdFT+3S+Er+L+aINOlcJf8XxjGL5ss4+jLcZELUCKNQ5g0FX3CNFS5wLaqVUksFMCdp2D7wpT9ZiodPFAdGWe1Xxgvdt9GcnEpIBBBYP5nlijJWazjZlT5btIQSWHT4Bgc8/6cI2n2uepsUlCQ+eMxrfGkxkWhUlkFmId8TEPUccx2RtZ72mTk7SEpTuLlz1DhFeFNzVCcjSjk2iRkRI9c88RLovgpQZZxVSlIDiqUrJCV5FRCiM97F2Ecja1CQZYBZSwpAThxYwpnKipwlqHC2YFQY1uxJ1yZcySoheyHBATtbGYfCMsshBO+LMiVNSkKRiWNlCUIEtSnDILE0yL9ceA34PQoF3fbESztbRUsO5AzzLK6JpnxeM3vfMycZjOJaCSl1VAJKnHrNXsyjhJCJMwpdBIBFUjZWDtJJLU6WRqzbzFu7rtdRITMKHUFuhAZBcJICyMIoHLUfM7lQKxQIt95k2RCCE7ONAUDtGlDQ1AO8h8hCfabOpNfHdBe2qBmBKUqThBBBzdyWYciA+/gIsolDCkcTHZBdYi1YGsFvINDXeDkYMSloVXI7wPdFG+Lmw7SA3L4RSsdpL8+PxhkEcbNLWUUwtwfLLPN6MOyL6LQsIUGRtBnxcmyw1gTdN5MFJO8BlNvBH57IZsCt54b8qdUJ+OAULos8xJDKSGzzLjhBPQqW9vo7MS3Nw8WZiS2Z7/AOkXNCrK1pfl8YzfZ2GOD1K0Kw2dZ4S5x/gXHzemYrifyI+ir2V/6Kbx+bzfGX/WPnK8VqlzCkNkDkPfE6tlNHYTVcTG2tVxPfA355M5dwhik3e6Uk7wD4RpRaN2B2sVxPfGMZ4nvihMvGYCQwoTuEb2O2rXMSkgMS2Qg9Gaz6A0SOxL6z+FUIPysqIt4YmspHmsQ+6JHYR1q/CuEP5aMSbShac8CRk++ZGat0aIm65XE98Z1q+J74F/SM3l7I+EGrllGagleYU2TbhAcGsh7I4a1XE98YMxXE98cr6mrlTcKWbCDkPfA9V4zeXsj4QVBm7IPXMo/OJZJPSHiWj2rRlexL7R4KP+mPHrBZqoX91XkY9a0ZmbKOS28W98aOhXs8p0qlqRbbQlzSavxLjzgVrFcT3wZ+VGdMl3nOCWY4FdEb5aX3cQYEXKVTSoLZwxFAKV4QHF1Y3ZGNarie+Miarie+MX2lcrDg3u9HyaBX0lN5eyPhG6NqzdkGBOVxMekaKKxEV6SB31B84S7mu0zgnCHKgD4V7IcLlkGTNCDml094xBvCNDbQss5Dl+3YmZORPIG1LS44kVryrlGgEE7cl5KSPRUpPYSW8GgXHo/TpdTk5r7GYkSJHQRE/SqxT5i5U5ZE1Ck4QJYKVCYl3TgJc1oXLBvRcQJWZilbWICWQkYWRgXshiFMSsFg9OiDxgXewIxa2c6wSlTAlByJDu+LE7nkM84CSlhanUVhNapTiL4ThFWAcjPg+bNHhdD0LN7fPImqKCXUVYg5eiiAFK9I0z5xBa1sdtTEMdo1HA8YpySHfM1z8Y6rOyeqOtIUzZZylrK1FySSTxJzMHLPJdSRugLdiKdcM1iUEUOfGNIMStedpAKgzhm7dxEKFtlFC+RrDDbl4l9r9kBrVOSpRCiwGVH4wEAsXdeKktskjix890N9jttQpJxBTJYknM+BhFl29gQCpiRyyyq8GLFaEELrU1bszB4hz1UgtGHWYYZNG7tVKnAqaqXDV3jOFWwBxLAfJIrnlzj0Czj67ql+eL4RLyFIP3zJKrLMSMzKI78Ajw++LjItZQobkl9x2X7Y94vQfVKHJI/iHwhCvS4pkyeVpSCGAdwMgBk8CMqlkaSdYEKXc/1RJAoFZjrg+q78ASkt0U+QMX7Xo1aDLKUpDlJHSGbNxjteklphHAAfwiHnJSqhEmrs8/N1AgkCpc9vfF2y3U8yWGSHWgP1nrgjKu1YamTbxBaz6M2jWSlFKcKVpUdoZAuTnFJSikBJ/7HHRM7CPvK/DMgR8p91axcuYNzAjtmVgtot0Zf31fhXHfTGyKmpCUAEvvLZKW8Rbp2UWjylN17ZNGw8OcEbou3ZnF+itFG9ZP9ILjRq0eqj2v6x1slzzZMu0GYAAsyyliDkCDkaboec01gVJ3YvzrICs5dEZjrgHe93YZKz+vRuBVnDParKoqdPADxPxjSbcU6fKUmWEEhukpt/8AQw6kksi022WLh0d1lllTMbEodm4OM35Q16Mr2DyUD+E+6K+jF3TJNllypoAWlwWLhsRavVG2j3RWngP9JEc8HdlGtAj5S7te2y1hqpTu+8kv4QuIktPA4oPmI9F01uqZOVKVLY7NXLbwR74Up2jVoTMTMKU4Uvi2g7Md2+K9l1oVp3YMt9np3+UJZu8lKThLFw7/AJePQ7ZZyRQOQRvbxipZdGp82XhSJbpPpGgBdm55wO1RBVsL/Ju3zYhg6VEE723RfvDYtL/4avHCfKOehlwzrKJom4GUoKGEvurRqRZ0kl7SDxSodxBHmYlH8yj/ABDwDyZg4YVeGH/SYGNBK6l4k/flkeRH4lQAnWkkEpLN7s47uCWGjm5VdMsLtCREgGm2ua9btQ8ieMSL9yfQ89siErmHXqSQWUQkKUSSS7YHc81GsaSE11mHYSoOgkAqbpAAl1Zjcc91IbV3cUTEy1rCgtJISEIwy0n9Vakl1VJFKneXhfvhcpaJs2UpOy42mRMUSQcQR6Tlsxuzjy7T0dTFqUaUo5Jp5dUbTzsGIEs3V74xaTRo6BS5cyNpL9fhBuZMr2GB9xyHc8E+9ouzJZOUB7GWgaqXsqPZA+13diNMwBTj28euDE8MisDl2kpnkBmASCOzOAYGWaxjWBMx0h2J4cM4My7nlpNCotzb3QVn2QFFRBH6CArrFl65J+EBvArVFyQpONCScyBR36gBV4fLpcrVid8Kc864iB4iFG6Jbz5fJQPjDtdgecv76E/g+MT8joYb36B60fiUYDiC17nY/aT+FRgUBEpbKIhhYvj9Krs8hDQUwr3t+lV1+6DDYstA8w4gbPZCi0Nyk7HUk+UGZonPRjoy/wDEP4VwYvNO0O38aoE6NDZl/e9yoKX1aEJKSpSUitVED0uZhpmiVYp3sn6lXZ5x1+kZX2sv20/GKt43hKMpf1kvL10/GJLYzFxQgno8dpY5DzgOu3y/XR7Qi7cd5ShMU8xAdPrDiOcWlomtjOIGXCGmrHNv4yIuyLXLWWQtKiNyVA+UUruOG0r+8r8TwnH5HmMlprKlnfhT+GvjAy2oeWr7pgotP1I/VJHcsj3QPmZGA9hWhOXBG4VssjinyMUJkWLrmgTU1AdxnxEUawTWxlEDdIZf1aFcF+aT72i+J6fWT7Q+McL8Q9nUeBSruUPc8Sjhoq9G+jszYlclYfxI8ymAd7yyiZMSkVClMATiL17YI3DN2FcUl+5ljyjnpZLCbTQkYwMu7eMo7ON1I55L7RYkWlQZORBJIJZiHBYnmaiMRamhpwUqroUaZu6Ac+TRIo7JuhHu2SlK1rmJxIUkqJCcjUpwqSXopnIINDwjlpBNwy0/UpSFhAK8alvhYkDESwLChyIVyAKKXJ1aMRSl9kDEVbLiq0hgsBLjsSAxrAjSK+VTgEEbKVLmJ2WfGEgM+4bTDc5jjivuLuqBU1nBD/nhyinarSymbL4RYlS2aKVslnGecdAgSuzSQygUlDhTPWtC9KQZs+kclQ6RQTuUPflACzWRBajnr+EZtF2hwlNCcny5uRAwMg1aJwWwSxHEFx3iAVqSTPUQau3gBEl3fOQdkGuTFiebULV7YwuyzEzDrBhXQkHOocZGNaANFntbyiDQ0HI/ymD1lmky0vmzHshWRNBljpq5FiAfvb+6LNzzF6xIMxRFSU1Yli+fZC1YWOVwB7QmHO4w8wn++8iPhCfoyHnj87jDjo3Ug8Ziz+P4CJhQbvgbI5qH/wCceN31b5vzmcEzFBImKAZRAZ+uPY71PR++fBKRHid53hL+dEYp+MzGICk6t8nZ3b+saOyi0YFqm0+umO49M8QOMON7nbmdavAR58qelVtSkKmk68Bi2H9IA2ZLQ/Xurbmnmv3w72hLwJEic7PPU9KY/wCsErHPUJsr66YfrEBsaiCCqoIesKt0zk65DFfS4hou3HakG1ycOs6aTtKByL5AQ7SAv6ey6MnZl/f/AJo7aRrCbTIxAEYZzuHAqku3h2xx0a6Ev/E96o5af2oS12ZSlFCTrEqUKsDq3z7+MSathulZynSgMNBtKKAMyVUZYpQDeMqjt5XhYUKSWSEsSXQGcBJG0VB3cO3M1NIGJ0iQJpSmaZjAqB6T5OUjCysjVIOVM47rvjGhWKYCGLgoKSA2bxaNrNkpOE5fjv5wKVvsICChEtzicKBcgeq+Z+DUeOCJG2MEpSfvYlbh8D3wW16FVSUjqY+78tFixEhacjtDmanJm/LR1rnaj1e/8nPL6ZOfdPH6plzR/Am3zEyyMBllmcCik1Y1GcFUFrWrmT+EGBNgmf8Ar0FgHTMS437IUIKzqWsc8P4W90cfKq5f8Ir9PLtxWvl/ryGb/s4mWGckvRRNC3pBfvjy633egIUQS7H0jHrNpl4rNPTnsk/9sfAx5jakgpNOPnCxOhukFZSnSk8QD4QpTLInGySx2gXNHByBV7oZ7uU8mX90eAaFa+p+G0JSUgjWO75F+Azop4y8i3REJ1c2UrGk4ZiCwUCek2QrHrduRikrHFCvItHi94pCVKISAys3L5u+ce02GZjlIPrIT4iJT8Mr5BWjq3UR6wT4uk+cb6X2NUxNnWCEvLwqOdaFsmzfOKNyrwzEjkpPaDTyMMV7B5Dj0JpHYSSPBQiy/JEvDPMrfa1yinXErShRqA7ApIY9uHl3NGI7XxNAWSFcjyq/57IzDOVAUbQo2K6p+sQhBQS2NlglAoWctXM8nMcb9mTisifhxISlAwdFmxBva8Ye5EhElEwoA1iUqwuOkePBqDOmZjzy2TlzFlcxTlRL9fHhuiUMuxmqOEkVjhb11SIty0wPtfSinkXwXbIqjxfsYeYN7P8AhZvGKF3y3BPf7oK3NZipZY1A3Z5tQsWPPlCzwmE3VaiZi8SEoVkwDEChc5VygNPtSjaFq3lXW7U7coJrl4Zhdzi3+tvb+nZugauSRPUhmIWzHcX/ADWJ8f5WKthm2WoqSkAMBTrOQ/PKCN3SGWk8Uk+W6BBsqsYRkXyO5uMHbHZCgvhA2WoerlyitoL2M2iw+tfr8ocNFBsoP3j4K+MKOjGZPBKz5CHPRZLJR9z3J+MTGQRvcsUfemHxAjwydZ8VqCtTNrNfG+zn0mwZdse43wXKP+p+NoHl4n2pj0eN2OyvbpStVNDz0kqJdP6TPoinbDpei/0h5L8jDhhMKc8bR6z5w6lYrVHmV1yQJyDgWNp3enlF247M1qktKmp201UX3/dEPBENiydV+wfww0uSjJGdHOjL/wAQeaoEfLBKUqVJCWfEtnIA6EveYLaN9CX/AIg/EqCGlF3ImpQJiQoAlgeJCOHKA3WTJWjyWy6STgApExCBsoIKlmYAlwhD4SAkcczv4RastvXOKjOVLdYOrUpDA4XKkYkkAGj4sy4h6GjVmB/Qp8fjGto0ds+BTSUZHjw643qr4A4fs82E6XLlgTFKxzDiBQXCUuyQ7Zs+b0EXbht4MwtMUQ6SkKAG+tKsRTlXfBRV0Svs090SRdUoKT9WnMbucV9TGiPp/thSdZwm0SFhv0mGhdsSFDzaLN4lrQg/c/ERBGRdMpBdMpCTxCawNvyYBNFQ4SCeTKesR9TvOykOJcUKXzY2WJymYOKB5rB8GjzRd1zSCNWt8uieHVHo91zHWRxlqc9S6DrZUV1ZlsnPnGcnErVoRLtkqRKCVpUlQcMoMWct4Qu39d0xVoxIl4hsl2OYAEPd9FplSMhApUwcR3iGTtE3sX7Zo7aJjlEnECKKYO9HzPXHouj6VizSkzElK0oAIOYIjjc84arpJoTvHGLS7zlIG3Nlp61pHviUm3gqvkDDZtJ5TT3En3EQwW+tltHJAmc6Bi3sQs2y2IXOWtBdJwqfqAB8Uw22EhboLNMlzE59RHgpUW8IRbPILbbNaGALddQxfOnviRQmzsDhQJUFFJBrk4PjEhW2ai/fN6YbHhSlQUohJUQwAf30D74TLOggFzmQP6ww36tpJIUCKApYvtMQQVd7gdUAELKqs3b7oeCwCTtnYZQPtWYi8tTCKc/MQyFCF3SCzpbgQ7UghZzhTNwrIYBwPSFXAoa1gdZSx2SOTHyeLxter6QUHLlqOKBn3b/CFmm1gITXY2QAxxDbbMCmSesYjWlQIATFS12pblQSVllDapuPGCk69CpIKBhBBJ2jU76dmXXugPYZrbeJlBWLvzhYcbjlgC1km6teNRdABAOdDwi5N0iRuFGzJZ91IpzLamZUEOA2QDnN8Ipw62ihappJLpbL/wAiHUbYGHritk9c0YSnCc6kOkkA0FI9s0dkAJTyAHgBHi+isv6wVOQ4cRyj2+4hs/njB5ENAXflHXNlqs+paomk4lFOakn0e2FAW+1/qfvFw7aeyFTJslKVM0qcvJ+iCrySRHmCtKUhOIYmdugHyf14RJBsMKt9r/U/eLhatN4Tio0auWNXvMX7v0mE6YJaXBIJcppQP68UUylFR2hkpRpwSSd/KKxSEk2V1W6f+Vq+MMNktVrKEglJBArjU7Hl1Qqm9JZ3q9j/AHwcuq/sa0S09TlO4D73CNKmFYPVNGpAKU50U49qMfKLrEy5KpTElandRDbAZm6o7aM9Adf+qM/KFMCZEoqIAC8zTNB+ER8jrQgfPLX+p+8XGFW211fA3+IuIb1lfaJ7x8Y0m3tLCFLBxJTnhZWdBkecPgFsXZttnF2AFfXVTlnHBVpn8R7SoxZbXrZmBBqcSqppQOfS4R0LfbyPaH80VbSwyeQ9JXa8IdUs0zJU8XLlsqkqVjCKt0SrOrk4oHWW8wrChMxKi1AADln6UGbEFBVS/Y0RVMo9HotxJBDtUuH7AY8+v+zT02qcErQE6xWEFDkB3AffSHy4F7I/PomPN/lBv1cm8JyAkNsKBxAdJCTlhO94C2a8Am+UzwA6pZffgDhuEBgmafTHsiCMu8TaJUxR2TLUkUILhQz6MD5q2DpJVyf4RaLVE2X7ms80lRE4pIG5IYvygqqwzjnPP7tPvhfs8+0JDy5aq8ErMF7qnrUFGfiQQQGOJFCM69sTbTeB1hBa7pCkEhSivJiwSwrTZpm/fD5cLFKeQDdxHwhDsq0vsqc/exeZhy0dm07/ADBEB6MtnmGnksot89O7G4y6KgFJ8D4RmCvyvWQJtiV7pkpB7Uko8gmJCtDMQFyF4WMxRS74as+Ts7O0cfmx9bw/rEiQ9iGhSeMczKfh3RIkMgEBbg/VHT5yrKJEjMxt86OUdJMhOEUzBiRIz0EymwgFwojxjcW4klBAOHew+ESJARho0SlDWOw3bo9tuTo/niYkSBy7DDQE0vVhtCVsCUWS0KD1H6OYWI3jlHi8y/zq/wD29kqr7ANlwBiRIRBZm5Ly1s8AyZCNhdZcvAqiX6QMXbIgBZObImFiSQfq1UIesSJF46ZNi2L3AY/N7MeRQpj/ABwZuG9dbaJY1MiX0qy0qSroneVmJEhQo9q0aOwOv/VHH5U7t19hSjFh+tll2fIL3OOMSJEXsfweSS9BXf60fu/98W/oAWax2lJVjcIV0cORy6ReJEhovJOLyBdGJYNrQlgMQmJ6gZSoNXX8mWsUE/OGpnqn3ffiRIpML2GV/JwLEUTteZjEpw6vDmk1fGY7WWUEroPy8ZiROIw96PK2R+z+IiKWlNLQKmqUZFuI90SJBj+Qk/xEG8luLQFOoBIVUvUTOcKqrY1UAoNKpLHpAEOGNYkSLfIscotWu+JypLiZMQBMICRMV6nF+XjFrRS1LWV41KV0aqJJ37zGIkRRQZ0mGTRtdW5jxDRIkF6N5AvyyIaTZZm91o7GQrzHjEiRIy0PLZ//2Q=="/>
          <p:cNvSpPr>
            <a:spLocks noChangeAspect="1" noChangeArrowheads="1"/>
          </p:cNvSpPr>
          <p:nvPr/>
        </p:nvSpPr>
        <p:spPr bwMode="auto">
          <a:xfrm>
            <a:off x="63500" y="-822325"/>
            <a:ext cx="2657475" cy="17240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5" name="AutoShape 9" descr="data:image/jpeg;base64,/9j/4AAQSkZJRgABAQAAAQABAAD/2wCEAAkGBhMSERUUEhQUFRQWFxgXGBYYFxwXFxcYHBccGhgUFxUXGyYfFxwkGh0YHy8gJCcpLCwsFx4xNTAqNSYrLCkBCQoKDgwOGg8PGikkHCQsKSwsKSksLCwsKSwsLCksKSkpLCkpKSwsKSwsLCksLCwpLCksKSkpLCwpKSwsKSwtKf/AABEIALUBFwMBIgACEQEDEQH/xAAcAAACAgMBAQAAAAAAAAAAAAAFBgAEAQIDBwj/xABNEAABAgMEBgYFCAcGBQUAAAABAhEAAyEEBRIxBhMiQVFhMnGBkaGxQlKSwdEHFBUjU3Ky8DNigpOi0uEWY3OUwuJDVIOj8SQ0dISz/8QAGQEAAwEBAQAAAAAAAAAAAAAAAQIDAAQF/8QAJxEAAgICAgEDBQADAAAAAAAAAAECESExAxJBExRRBCIyYXGBocH/2gAMAwEAAhEDEQA/AOc68Ji+gJaUrdGMrJVjUsJodzNluwjqjkLDNQnAcJTQ4cJarpwpUokEBga5VoKQSKsSllFdwLbOLeo0zB3irg9cU7YZmF5gBWFhkors0CSH6TVVXIgtHV6fySU/BRsljdRlIWpX1YyIKUkr2wSU02as70HVBiTdjLUhIxYFPtrKgynqkkO7UY73ajRhaUKKiosjZRTZCy2A1FWHRzehrSJJtJRMWgFCXSkOkFSwrLExolKUtnRxxdwoUZys6JsRljaAegAdkmmQSxZ6kgOe6KcwFawkOkDZUkBILFLEhi6BVuwRfmT5cpgpSilCVUzK3YFfNqk8Ap42uuzSErdDMokCpU54JJ3AvlwPCHvNCY2dxKDu1QGffzr2CNwIuTrLwiIsY4xbsiPVlIpiCLK7MXjbUgQbNRVwxoRF0p3QJttpmCbq04EAAHEsKXicZJTLqGZWebU3wsuRRVsKhbwWWjIisZM0htcj9mTOfyiCwzftu6ROPuiXuYFPRkWsMalMcfmEwj9MscxZ5nLjG30fM+2mf5Zf80D3MDegzeMxobtX9tN/yy/5oybuWB+lmn/66x/rje5gb0ZG5HujDRx+i5v20z/Lr7ulujP0VM+2m/5df80D3UA+jI6xmMfRavtZz/8Ax1fGNfolTvrp/ADUKbzzje6gb0JG4jaIi7S1Zk+n9yvxEZ+jP72f+4XG9zA3oSMiJijU3bUfXTh/0F166HwiGwf3y/3Ex/wxvcQN6MjZ4jxqqxcJ/fJmfyxp80P/ADCf3U3u6MH3EDejI6vGYrJspGdql9sqYO3oxp82Lg/O5RZ80rAqGc0zFe/qje4gD0ZFyMxyoKm0SSP2u98McbstipqMSkhO0pNFYgcKiMQIGVPCHhyxm6QsuNx2W3iPGIy0VEMRI2AiQAg+wdB6V8QKPXLee2BdptiQsqOwHKA9FOkgPkXFSAfu8YMWsFAGEsAcmd6M3KrF+UBbdVK1KWpAQvY3DFQFRBFalQByGFxE56opHLs4TsZMoJUw6O0yQAOhiTV8R8oIhaUFKSVJK1LO51YQXJpUE8xuyEC7bMSJ6CsjEpggKSUgM7E7iBiBfMtBe12khNAKlIKlEij1OEAljl2tE1KrHa0c0bOZCXIACiAEsB9WkDdQUrlHezWUJWhRXtJFXzUGYUyG0XoKlo4yypUxkJ2GCiol8RLggOabi4zaLUmwHZKy5CsVN7dFzwHDJ6xSKvwI3XkJi0x0Fp64qxHivUjZc+cxqVxWeMwKDZ31kUp0xCLVImrSVJdSFBIBPRKpZLkUBCx+3HaJKsImTZWIlkKKin0VbJDKBzqX6xE+VfYx4P7kcpqZZRNThLrUkpOIsAMVAcTipFBRhHSZMlFazgLLlhAdqNgqRip0TUcYYfmkv1Eeyn4RBZkeonuT8I8judvR/IuSTKCpKtWPq0lJFHPTrnUOoZ1pHMIlCWlOBLomFY6NQcNBwOyc+MNQlJ4DuHwjCgkAkgUq9Mu6D3N0fyLM4yla7YQ0xQX6NGKyxH7Qy4RlU2UVFWrTtStWRs02UhzxGz4xbVPma2zkTGROJOAJRROAqAxYXyZ+2DOq5+Cf5YHf9DS4mqyLkmbKBkq1aTqnHo1BUo0O6isuRjhq5Ql4AhFF4wdluikNyqnxgrfy5iTK1SiFKWEUCA4PMpp5Rto/aZixMTNUrWS1MpwhmOQBSGORPbG7h9F9e1gybqSZv1aWmkK9GhClGvGiiKcI2xyirEZadqVqldH1AnF1OkHjDLg/WPcn+WAkxM9donIROw4UJUl0JIruIald8buBcbfkqSlykmUcCfqid6dpJWVMOxRFY56qVq8ISlwvGkuPVAbN80g8Kw0plFg5q1aDPeziBukE5cqVjQpiFB9lJoabxxaN2AuNt1YOnrlEzmQwmlxUbJCidx4EinKJNmy1GYcLCYlO8bKgQ5oaA7WXEdhqyWWYkq1i0rFMJwJSWq4IFOEWFSKFsPXhHlG7GcH8i9rUO7KGKWEFlZKCU7QZVBiS7itYzKnJBlk4zhdKgFnaSSoBQ26kJUKmrojvZ7TMK9StKMeLphCcJR6Rbccu9oNfNUeon2R8I3YL42vItom4UprMKkLxdNRC07Jwna2qhVDRlRFkNMSlc4OoKlnGtx0gUk4qZpLZUMMJscv1Eeyn4RquxSvs0ewmD2F6P5A0y0oJmlRm6ubLIZ1HVqoaJJ2QNoONzRzlSwkBKQwAAA4AUaDM66JRSUiWgOCAQkBiQ0BpBJSCc2D9bc47PpZXZDmi0kbgRkCMgRkCO45iARI2CYkAIPWpZlupOFSm7H3AO7gP2wr3pbtUDLICl4sRLnBLCiWxkuW3Nmpy3GN0Ws2qYpEuY0sKClzUJJXMIcASiG2QHGNuoZmL8i6pMs4QgpJJLqfpEUUVTXxFwVOQW2aRB/cXWCvY7M+JSiFzVJB1ixgCeGAk9F8sI5lzFuXdZWjVkYXdIY7IQN4GRJy39IV3QRs9lQhLkJSuillJ9I8H3EjJuyKaZkwTFY1HAaDcogAkAsKcCBXMlqu3VLeRXJt4NrDacUxUuWAJctgVO5JYgpHbvfdlBTDFK7JEtOLVip2lKZgSquGuTBqbqPWLNlKm2i5JJAZmSS6R3b4pC0skp1eCpfd7IsshU1e6gTvUo5Dl1x57atO7TMLherDnoCgrR3DmnHnBH5VCVJklOSVKSeRIBBbmAqvIQlSEKxUXRxV3pHNzckrpF+KCq2P9yafucNobccaRlzUBmOqHiSQpi9CxBFQx3x48mWheGQkHWYmFGLkiqVCrVdo9ZsFm1cqWijpQlOy7OAAWerPFeCUpJ2JyxS0W58vCWFRxixdX6TsMVSYv3TL2j1e+DzuuNi8WZoKPEeMYIhDZ5AE9gzjxj0TWdaEoSVLUEpGZJaFq89NLIdg61YOYQgsQKkOSC0B7+vNVomKAJTLTlwbn+c4G2ezpxDZUWCgSaZIO6ucWXHjIvatDDYbyuycQEK1SwQU4sUsuC4YkkQ5GPKLRdktSQCCnrqKjJ+PZBrQm+1y5os00ky1PqialJFcD8Du4Ec40uOlaN3vY62uwS5oAmJCgMgXz45xtZLIiWMKEhI5Bo6tFW9LcJMpS9+QHEnKI1Y1ml531Js4eYtjuSHUo/sisLn9ubKmYZmpnuaFeDdwbFAOYTMUVrJJJLjN+qoeNlSU4WwlsQYuN4zyi64l5E7DvdWk9mtNJUwYvUVsq7jn2RetdkTMSUrDpo4c+6PL7TdiVbSXcM25SeB4jyhw0Nv1U5KpU2s2WBX1k7ieYyMLPjrKCpDIlDAAZAN2Rs0atAPSW8ClIlpLYg5PLh2xOKvCG/prOvmyWdaiCVLJ2sAVMrvrknqeMSdOrIospapZ/vEFI72aF0SwNzmv5r5Nx5R1tFkQokEZjrFeQ+Bi3pIXuPUqclQCkqCknIguO8RtHm9kMyxLxySSg1VLd0KHLgeBEegWG2pmy0zEF0qDj4HmInKDiFOywDAQSKqA3KUOx3HgRBqB01TTVA5EJU/OqTz9Ed8W+mlUyfMriV9SWeMYYsCZzEZEzPfHpWcdFaJFnWDhGI1moULxt+LAEoVLGJgqgZOEhkcqg04sKxtItaUJITt41EsSUgKKaJY7W0MTNvqWBoFmWKZqkKM2SUBlYSVuFMEkqATXNOXqmsWpciYQlWus6Qkkpl4lprioEvkM99a8THCvqFdl/SYaTJSkCaAEBWEUIAQAlgEKS2Ik0EbJk6kbIxzFlTUYqUzkqIbgHPVA0yZyf+LIXiwklAXRRcOrEti2ZozJGeUay7tmoAULXZirI4sZZyCohRPEEvvrxinuIG9ORjS6+5tlkJCTtLdGIpYijlQc+5qwp3TNJdRUrFm71fr3xc+UCUQiSo2iVOdSqIQUAAh8VSXzbu4QJuSfRt+6FlydsrRowrZYWnGdvaxVc1J4kvnAGfKVLmqSQADlzByzg/MJdQcnNY48xGbRYpU3AqY5SkjExrhepHNom8lEgnoDdgWrWqlgpQdmYSAcYphHrAO75PQ1EPq5yRmQO0QsTrvsxRL1M+0FCapZCAzZF8Lu43845Lkp+1tBHBgxq9aVq/fF4c0IxpEZ8cpSG2zWiUssZyEUd8aO6pi3Zb0s8oqBnSzlXWSw9OsQq3dZEzQSBKSQWYpIPEFmLP7jFxV2Yc5kpP7PxTHNyc0p/wtDjURmOlFl+2R7aD5Kine+k8gyJgRNTiKWFQcyHyL5PAb5mN82XX9X4iILKn7eX7AiCWSoACtkjGlneoJdhQVFIzrwFDbSwSQAMVHS3bWD4sYH/AB0jL0AM8u+Ogsyf+YHsDi3Hi/aDFO4KF0zsQbGCQ7bBJbhn4xvZ5oE+UsnozEKJwHIEOxxHc+6D4s6atPH7tPxjrLszgqE5RTvUJdO943dmoKJ0lsynJmqTuAGNsuSeMC9JL9lTkJSkkspyEhT5UO0gecaGUhn15YkDoBiSHA6XCvVGybOkhxPUQHfYFGzfahFh2EXxaEFqTO1PPiaxt86IJACjkXqPBm35coOqkoGc9QcE9ACgzPT3Rt82S/6ZT/d/3RT1DJUBFTkuCcQJoWTTtLv/AOI63FaUybSJjsnCpKnpmKZOc+UFfmyPtleyOTelzHeI2RYwU4hNXh44Kd+L8vAc2zUELVpRKKDq1pxbqq41bYzaBmkV4ySpCpMwLLnE5JoGw8OfGN5dmSqgnKNHogFxx6WUYNjSM5x3ZoG/I9LnCrGUYAfO6mqX5Yh5eecdU25TBynLfiO5nyofzlBv5oD/AMY0/uxT+Km7viKu4fa86yx35w/cFAI2gEMVS24+4ORvg3one8uTKWiYtI23TUAMRUBzxeM/R5I/SgjLoDPgWjmLuG6Yj2B7h+XhXK1RqD/9obP9on2k/GKV4XtIKgRMT0VDMcUkeR74Gm7VfaS/Y/2xj6NV68o/sH+WBB9XaNJWqLUi8papgQFpAKScRICaZBzvizNnJSSMaS2/EG84E/Q5O+Sf2T/LETcu0HEkp3shy3aI6o883L/hCXFFRDCJr1Bcd8SNJUoJACQABkBEju/pyipblykyMetSpSnSqWEgEAFwtwApKmBpxUK0i3IuNMuW84yhLAxGYTiOVCmhCXcJdizHPdzTd+OzLSBLQhMszCQMU1SiBhRMURsqrTDygPctoUFJSsrKMSRgFFKYHChzkATWhFXIMeAlWz0WPtlRKlSpacKAVIC3bHhCspiyBR+B30ffBGyWfWHDLlJCAkMtk1zBCQz7ukeOUI1y29RnWiYtZJWnCUHolSlDCHJcnCCzCO2k8yamzyZalqCCDsoxBScLgBRoTvo3fDVmhrKvyyWUCRKCUtq5ldkiik4QQrJQJHXSPObotOFSTuBDx6n8oU9S7rlIKtYo4QVDaJwIc4zVziHHMHOPHbLMYtxjp49E3sc5gZQVwPeOcccISpSH2SDh5Dh2HwIjhLWVIGKoDdYI844220UcZpLj4HshwDfofMWZCkrYhKyEdRqR3+cG02YK9IdhBbkTxhRui2tZZrOMVQXZiWDdzR00bkKl601RRNOLOYVRWQPI33ROmIMwypaDUJUVLY7NRQN60XLSufNCcUuXskKDL3jLeYUtEdLV2eUpBkuVLUvEokO7DcOQPbDFd+napsxCEy0bSgCQslg9YjJU6KJ4Njdk1QbCijgHWEkB3Z886xhFxr9WXx6as2bjwbuhpmypiJBWlIUsYlFL0LOSxGRYQrp0/BHRR7RhRjdF1LTul5NVSsuDEt8In0Ss7pZYv0lFj2ZRzOn/AOrL9oxodPz6srvPxjGLKLmWMhL49NWfU8WJdjnJQUgSgCXzUa0yO7IQMPygL4Sv4v5o0X8oa+Er+L+aMYI/RkzL6qoNNsuOrKlI3XdU1WeDPFTGKsz0HCkFLhtC54QtbOcQIDgZE0Bfh5wJvzSWZZp6pSiijFJw5pUHDt2jsgvBjIuyYMtWKuzLzZnyzIoeMZ+iJh9TuXA06dL9aX7J+MYOnMzjL9k/GAYJJuiakkugVforz406h3RlFhnBOEKQxILYTuZt1Mh3QK/t3M4y/YPxjU6fTeMv2T8Yxguu65rg7AIchkqDElyaDjWORuyY4DS3A4TMnJ48XgajTqapQSky3JboH4w43UlU0BZIBMvdxpVu0waMAPoybk0v/uZYcP4QB2Rg3ZNz2K19Pmd/Mk9sVl6bTEkpJluCQdk5gsd8ajTpf913H4wDF9NnnYSlpRBINcRqC4IrSsaS7DNBcJl15rG8E+IHdFT+3S+Er+L+aINOlcJf8XxjGL5ss4+jLcZELUCKNQ5g0FX3CNFS5wLaqVUksFMCdp2D7wpT9ZiodPFAdGWe1Xxgvdt9GcnEpIBBBYP5nlijJWazjZlT5btIQSWHT4Bgc8/6cI2n2uepsUlCQ+eMxrfGkxkWhUlkFmId8TEPUccx2RtZ72mTk7SEpTuLlz1DhFeFNzVCcjSjk2iRkRI9c88RLovgpQZZxVSlIDiqUrJCV5FRCiM97F2Ecja1CQZYBZSwpAThxYwpnKipwlqHC2YFQY1uxJ1yZcySoheyHBATtbGYfCMsshBO+LMiVNSkKRiWNlCUIEtSnDILE0yL9ceA34PQoF3fbESztbRUsO5AzzLK6JpnxeM3vfMycZjOJaCSl1VAJKnHrNXsyjhJCJMwpdBIBFUjZWDtJJLU6WRqzbzFu7rtdRITMKHUFuhAZBcJICyMIoHLUfM7lQKxQIt95k2RCCE7ONAUDtGlDQ1AO8h8hCfabOpNfHdBe2qBmBKUqThBBBzdyWYciA+/gIsolDCkcTHZBdYi1YGsFvINDXeDkYMSloVXI7wPdFG+Lmw7SA3L4RSsdpL8+PxhkEcbNLWUUwtwfLLPN6MOyL6LQsIUGRtBnxcmyw1gTdN5MFJO8BlNvBH57IZsCt54b8qdUJ+OAULos8xJDKSGzzLjhBPQqW9vo7MS3Nw8WZiS2Z7/AOkXNCrK1pfl8YzfZ2GOD1K0Kw2dZ4S5x/gXHzemYrifyI+ir2V/6Kbx+bzfGX/WPnK8VqlzCkNkDkPfE6tlNHYTVcTG2tVxPfA355M5dwhik3e6Uk7wD4RpRaN2B2sVxPfGMZ4nvihMvGYCQwoTuEb2O2rXMSkgMS2Qg9Gaz6A0SOxL6z+FUIPysqIt4YmspHmsQ+6JHYR1q/CuEP5aMSbShac8CRk++ZGat0aIm65XE98Z1q+J74F/SM3l7I+EGrllGagleYU2TbhAcGsh7I4a1XE98YMxXE98cr6mrlTcKWbCDkPfA9V4zeXsj4QVBm7IPXMo/OJZJPSHiWj2rRlexL7R4KP+mPHrBZqoX91XkY9a0ZmbKOS28W98aOhXs8p0qlqRbbQlzSavxLjzgVrFcT3wZ+VGdMl3nOCWY4FdEb5aX3cQYEXKVTSoLZwxFAKV4QHF1Y3ZGNarie+Miarie+MX2lcrDg3u9HyaBX0lN5eyPhG6NqzdkGBOVxMekaKKxEV6SB31B84S7mu0zgnCHKgD4V7IcLlkGTNCDml094xBvCNDbQss5Dl+3YmZORPIG1LS44kVryrlGgEE7cl5KSPRUpPYSW8GgXHo/TpdTk5r7GYkSJHQRE/SqxT5i5U5ZE1Ck4QJYKVCYl3TgJc1oXLBvRcQJWZilbWICWQkYWRgXshiFMSsFg9OiDxgXewIxa2c6wSlTAlByJDu+LE7nkM84CSlhanUVhNapTiL4ThFWAcjPg+bNHhdD0LN7fPImqKCXUVYg5eiiAFK9I0z5xBa1sdtTEMdo1HA8YpySHfM1z8Y6rOyeqOtIUzZZylrK1FySSTxJzMHLPJdSRugLdiKdcM1iUEUOfGNIMStedpAKgzhm7dxEKFtlFC+RrDDbl4l9r9kBrVOSpRCiwGVH4wEAsXdeKktskjix890N9jttQpJxBTJYknM+BhFl29gQCpiRyyyq8GLFaEELrU1bszB4hz1UgtGHWYYZNG7tVKnAqaqXDV3jOFWwBxLAfJIrnlzj0Czj67ql+eL4RLyFIP3zJKrLMSMzKI78Ajw++LjItZQobkl9x2X7Y94vQfVKHJI/iHwhCvS4pkyeVpSCGAdwMgBk8CMqlkaSdYEKXc/1RJAoFZjrg+q78ASkt0U+QMX7Xo1aDLKUpDlJHSGbNxjteklphHAAfwiHnJSqhEmrs8/N1AgkCpc9vfF2y3U8yWGSHWgP1nrgjKu1YamTbxBaz6M2jWSlFKcKVpUdoZAuTnFJSikBJ/7HHRM7CPvK/DMgR8p91axcuYNzAjtmVgtot0Zf31fhXHfTGyKmpCUAEvvLZKW8Rbp2UWjylN17ZNGw8OcEbou3ZnF+itFG9ZP9ILjRq0eqj2v6x1slzzZMu0GYAAsyyliDkCDkaboec01gVJ3YvzrICs5dEZjrgHe93YZKz+vRuBVnDParKoqdPADxPxjSbcU6fKUmWEEhukpt/8AQw6kksi022WLh0d1lllTMbEodm4OM35Q16Mr2DyUD+E+6K+jF3TJNllypoAWlwWLhsRavVG2j3RWngP9JEc8HdlGtAj5S7te2y1hqpTu+8kv4QuIktPA4oPmI9F01uqZOVKVLY7NXLbwR74Up2jVoTMTMKU4Uvi2g7Md2+K9l1oVp3YMt9np3+UJZu8lKThLFw7/AJePQ7ZZyRQOQRvbxipZdGp82XhSJbpPpGgBdm55wO1RBVsL/Ju3zYhg6VEE723RfvDYtL/4avHCfKOehlwzrKJom4GUoKGEvurRqRZ0kl7SDxSodxBHmYlH8yj/ABDwDyZg4YVeGH/SYGNBK6l4k/flkeRH4lQAnWkkEpLN7s47uCWGjm5VdMsLtCREgGm2ua9btQ8ieMSL9yfQ89siErmHXqSQWUQkKUSSS7YHc81GsaSE11mHYSoOgkAqbpAAl1Zjcc91IbV3cUTEy1rCgtJISEIwy0n9Vakl1VJFKneXhfvhcpaJs2UpOy42mRMUSQcQR6Tlsxuzjy7T0dTFqUaUo5Jp5dUbTzsGIEs3V74xaTRo6BS5cyNpL9fhBuZMr2GB9xyHc8E+9ouzJZOUB7GWgaqXsqPZA+13diNMwBTj28euDE8MisDl2kpnkBmASCOzOAYGWaxjWBMx0h2J4cM4My7nlpNCotzb3QVn2QFFRBH6CArrFl65J+EBvArVFyQpONCScyBR36gBV4fLpcrVid8Kc864iB4iFG6Jbz5fJQPjDtdgecv76E/g+MT8joYb36B60fiUYDiC17nY/aT+FRgUBEpbKIhhYvj9Krs8hDQUwr3t+lV1+6DDYstA8w4gbPZCi0Nyk7HUk+UGZonPRjoy/wDEP4VwYvNO0O38aoE6NDZl/e9yoKX1aEJKSpSUitVED0uZhpmiVYp3sn6lXZ5x1+kZX2sv20/GKt43hKMpf1kvL10/GJLYzFxQgno8dpY5DzgOu3y/XR7Qi7cd5ShMU8xAdPrDiOcWlomtjOIGXCGmrHNv4yIuyLXLWWQtKiNyVA+UUruOG0r+8r8TwnH5HmMlprKlnfhT+GvjAy2oeWr7pgotP1I/VJHcsj3QPmZGA9hWhOXBG4VssjinyMUJkWLrmgTU1AdxnxEUawTWxlEDdIZf1aFcF+aT72i+J6fWT7Q+McL8Q9nUeBSruUPc8Sjhoq9G+jszYlclYfxI8ymAd7yyiZMSkVClMATiL17YI3DN2FcUl+5ljyjnpZLCbTQkYwMu7eMo7ON1I55L7RYkWlQZORBJIJZiHBYnmaiMRamhpwUqroUaZu6Ac+TRIo7JuhHu2SlK1rmJxIUkqJCcjUpwqSXopnIINDwjlpBNwy0/UpSFhAK8alvhYkDESwLChyIVyAKKXJ1aMRSl9kDEVbLiq0hgsBLjsSAxrAjSK+VTgEEbKVLmJ2WfGEgM+4bTDc5jjivuLuqBU1nBD/nhyinarSymbL4RYlS2aKVslnGecdAgSuzSQygUlDhTPWtC9KQZs+kclQ6RQTuUPflACzWRBajnr+EZtF2hwlNCcny5uRAwMg1aJwWwSxHEFx3iAVqSTPUQau3gBEl3fOQdkGuTFiebULV7YwuyzEzDrBhXQkHOocZGNaANFntbyiDQ0HI/ymD1lmky0vmzHshWRNBljpq5FiAfvb+6LNzzF6xIMxRFSU1Yli+fZC1YWOVwB7QmHO4w8wn++8iPhCfoyHnj87jDjo3Ug8Ziz+P4CJhQbvgbI5qH/wCceN31b5vzmcEzFBImKAZRAZ+uPY71PR++fBKRHid53hL+dEYp+MzGICk6t8nZ3b+saOyi0YFqm0+umO49M8QOMON7nbmdavAR58qelVtSkKmk68Bi2H9IA2ZLQ/Xurbmnmv3w72hLwJEic7PPU9KY/wCsErHPUJsr66YfrEBsaiCCqoIesKt0zk65DFfS4hou3HakG1ycOs6aTtKByL5AQ7SAv6ey6MnZl/f/AJo7aRrCbTIxAEYZzuHAqku3h2xx0a6Ev/E96o5af2oS12ZSlFCTrEqUKsDq3z7+MSathulZynSgMNBtKKAMyVUZYpQDeMqjt5XhYUKSWSEsSXQGcBJG0VB3cO3M1NIGJ0iQJpSmaZjAqB6T5OUjCysjVIOVM47rvjGhWKYCGLgoKSA2bxaNrNkpOE5fjv5wKVvsICChEtzicKBcgeq+Z+DUeOCJG2MEpSfvYlbh8D3wW16FVSUjqY+78tFixEhacjtDmanJm/LR1rnaj1e/8nPL6ZOfdPH6plzR/Am3zEyyMBllmcCik1Y1GcFUFrWrmT+EGBNgmf8Ar0FgHTMS437IUIKzqWsc8P4W90cfKq5f8Ir9PLtxWvl/ryGb/s4mWGckvRRNC3pBfvjy633egIUQS7H0jHrNpl4rNPTnsk/9sfAx5jakgpNOPnCxOhukFZSnSk8QD4QpTLInGySx2gXNHByBV7oZ7uU8mX90eAaFa+p+G0JSUgjWO75F+Azop4y8i3REJ1c2UrGk4ZiCwUCek2QrHrduRikrHFCvItHi94pCVKISAys3L5u+ce02GZjlIPrIT4iJT8Mr5BWjq3UR6wT4uk+cb6X2NUxNnWCEvLwqOdaFsmzfOKNyrwzEjkpPaDTyMMV7B5Dj0JpHYSSPBQiy/JEvDPMrfa1yinXErShRqA7ApIY9uHl3NGI7XxNAWSFcjyq/57IzDOVAUbQo2K6p+sQhBQS2NlglAoWctXM8nMcb9mTisifhxISlAwdFmxBva8Ye5EhElEwoA1iUqwuOkePBqDOmZjzy2TlzFlcxTlRL9fHhuiUMuxmqOEkVjhb11SIty0wPtfSinkXwXbIqjxfsYeYN7P8AhZvGKF3y3BPf7oK3NZipZY1A3Z5tQsWPPlCzwmE3VaiZi8SEoVkwDEChc5VygNPtSjaFq3lXW7U7coJrl4Zhdzi3+tvb+nZugauSRPUhmIWzHcX/ADWJ8f5WKthm2WoqSkAMBTrOQ/PKCN3SGWk8Uk+W6BBsqsYRkXyO5uMHbHZCgvhA2WoerlyitoL2M2iw+tfr8ocNFBsoP3j4K+MKOjGZPBKz5CHPRZLJR9z3J+MTGQRvcsUfemHxAjwydZ8VqCtTNrNfG+zn0mwZdse43wXKP+p+NoHl4n2pj0eN2OyvbpStVNDz0kqJdP6TPoinbDpei/0h5L8jDhhMKc8bR6z5w6lYrVHmV1yQJyDgWNp3enlF247M1qktKmp201UX3/dEPBENiydV+wfww0uSjJGdHOjL/wAQeaoEfLBKUqVJCWfEtnIA6EveYLaN9CX/AIg/EqCGlF3ImpQJiQoAlgeJCOHKA3WTJWjyWy6STgApExCBsoIKlmYAlwhD4SAkcczv4RastvXOKjOVLdYOrUpDA4XKkYkkAGj4sy4h6GjVmB/Qp8fjGto0ds+BTSUZHjw643qr4A4fs82E6XLlgTFKxzDiBQXCUuyQ7Zs+b0EXbht4MwtMUQ6SkKAG+tKsRTlXfBRV0Svs090SRdUoKT9WnMbucV9TGiPp/thSdZwm0SFhv0mGhdsSFDzaLN4lrQg/c/ERBGRdMpBdMpCTxCawNvyYBNFQ4SCeTKesR9TvOykOJcUKXzY2WJymYOKB5rB8GjzRd1zSCNWt8uieHVHo91zHWRxlqc9S6DrZUV1ZlsnPnGcnErVoRLtkqRKCVpUlQcMoMWct4Qu39d0xVoxIl4hsl2OYAEPd9FplSMhApUwcR3iGTtE3sX7Zo7aJjlEnECKKYO9HzPXHouj6VizSkzElK0oAIOYIjjc84arpJoTvHGLS7zlIG3Nlp61pHviUm3gqvkDDZtJ5TT3En3EQwW+tltHJAmc6Bi3sQs2y2IXOWtBdJwqfqAB8Uw22EhboLNMlzE59RHgpUW8IRbPILbbNaGALddQxfOnviRQmzsDhQJUFFJBrk4PjEhW2ai/fN6YbHhSlQUohJUQwAf30D74TLOggFzmQP6ww36tpJIUCKApYvtMQQVd7gdUAELKqs3b7oeCwCTtnYZQPtWYi8tTCKc/MQyFCF3SCzpbgQ7UghZzhTNwrIYBwPSFXAoa1gdZSx2SOTHyeLxter6QUHLlqOKBn3b/CFmm1gITXY2QAxxDbbMCmSesYjWlQIATFS12pblQSVllDapuPGCk69CpIKBhBBJ2jU76dmXXugPYZrbeJlBWLvzhYcbjlgC1km6teNRdABAOdDwi5N0iRuFGzJZ91IpzLamZUEOA2QDnN8Ipw62ihappJLpbL/wAiHUbYGHritk9c0YSnCc6kOkkA0FI9s0dkAJTyAHgBHi+isv6wVOQ4cRyj2+4hs/njB5ENAXflHXNlqs+paomk4lFOakn0e2FAW+1/qfvFw7aeyFTJslKVM0qcvJ+iCrySRHmCtKUhOIYmdugHyf14RJBsMKt9r/U/eLhatN4Tio0auWNXvMX7v0mE6YJaXBIJcppQP68UUylFR2hkpRpwSSd/KKxSEk2V1W6f+Vq+MMNktVrKEglJBArjU7Hl1Qqm9JZ3q9j/AHwcuq/sa0S09TlO4D73CNKmFYPVNGpAKU50U49qMfKLrEy5KpTElandRDbAZm6o7aM9Adf+qM/KFMCZEoqIAC8zTNB+ER8jrQgfPLX+p+8XGFW211fA3+IuIb1lfaJ7x8Y0m3tLCFLBxJTnhZWdBkecPgFsXZttnF2AFfXVTlnHBVpn8R7SoxZbXrZmBBqcSqppQOfS4R0LfbyPaH80VbSwyeQ9JXa8IdUs0zJU8XLlsqkqVjCKt0SrOrk4oHWW8wrChMxKi1AADln6UGbEFBVS/Y0RVMo9HotxJBDtUuH7AY8+v+zT02qcErQE6xWEFDkB3AffSHy4F7I/PomPN/lBv1cm8JyAkNsKBxAdJCTlhO94C2a8Am+UzwA6pZffgDhuEBgmafTHsiCMu8TaJUxR2TLUkUILhQz6MD5q2DpJVyf4RaLVE2X7ms80lRE4pIG5IYvygqqwzjnPP7tPvhfs8+0JDy5aq8ErMF7qnrUFGfiQQQGOJFCM69sTbTeB1hBa7pCkEhSivJiwSwrTZpm/fD5cLFKeQDdxHwhDsq0vsqc/exeZhy0dm07/ADBEB6MtnmGnksot89O7G4y6KgFJ8D4RmCvyvWQJtiV7pkpB7Uko8gmJCtDMQFyF4WMxRS74as+Ts7O0cfmx9bw/rEiQ9iGhSeMczKfh3RIkMgEBbg/VHT5yrKJEjMxt86OUdJMhOEUzBiRIz0EymwgFwojxjcW4klBAOHew+ESJARho0SlDWOw3bo9tuTo/niYkSBy7DDQE0vVhtCVsCUWS0KD1H6OYWI3jlHi8y/zq/wD29kqr7ANlwBiRIRBZm5Ly1s8AyZCNhdZcvAqiX6QMXbIgBZObImFiSQfq1UIesSJF46ZNi2L3AY/N7MeRQpj/ABwZuG9dbaJY1MiX0qy0qSroneVmJEhQo9q0aOwOv/VHH5U7t19hSjFh+tll2fIL3OOMSJEXsfweSS9BXf60fu/98W/oAWax2lJVjcIV0cORy6ReJEhovJOLyBdGJYNrQlgMQmJ6gZSoNXX8mWsUE/OGpnqn3ffiRIpML2GV/JwLEUTteZjEpw6vDmk1fGY7WWUEroPy8ZiROIw96PK2R+z+IiKWlNLQKmqUZFuI90SJBj+Qk/xEG8luLQFOoBIVUvUTOcKqrY1UAoNKpLHpAEOGNYkSLfIscotWu+JypLiZMQBMICRMV6nF+XjFrRS1LWV41KV0aqJJ37zGIkRRQZ0mGTRtdW5jxDRIkF6N5AvyyIaTZZm91o7GQrzHjEiRIy0PLZ//2Q=="/>
          <p:cNvSpPr>
            <a:spLocks noChangeAspect="1" noChangeArrowheads="1"/>
          </p:cNvSpPr>
          <p:nvPr/>
        </p:nvSpPr>
        <p:spPr bwMode="auto">
          <a:xfrm>
            <a:off x="63500" y="-822325"/>
            <a:ext cx="2657475" cy="17240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7" name="AutoShape 11" descr="data:image/jpeg;base64,/9j/4AAQSkZJRgABAQAAAQABAAD/2wCEAAkGBhMSERUUEhQUFRQWFxgXGBYYFxwXFxcYHBccGhgUFxUXGyYfFxwkGh0YHy8gJCcpLCwsFx4xNTAqNSYrLCkBCQoKDgwOGg8PGikkHCQsKSwsKSksLCwsKSwsLCksKSkpLCkpKSwsKSwsLCksLCwpLCksKSkpLCwpKSwsKSwtKf/AABEIALUBFwMBIgACEQEDEQH/xAAcAAACAgMBAQAAAAAAAAAAAAAFBgAEAQIDBwj/xABNEAABAgMEBgYFCAcGBQUAAAABAhEAAyEEBRIxBhMiQVFhMnGBkaGxQlKSwdEHFBUjU3Ky8DNigpOi0uEWY3OUwuJDVIOj8SQ0dISz/8QAGQEAAwEBAQAAAAAAAAAAAAAAAQIDAAQF/8QAJxEAAgICAgEDBQADAAAAAAAAAAECESExAxJBExRRBCIyYXGBocH/2gAMAwEAAhEDEQA/AOc68Ji+gJaUrdGMrJVjUsJodzNluwjqjkLDNQnAcJTQ4cJarpwpUokEBga5VoKQSKsSllFdwLbOLeo0zB3irg9cU7YZmF5gBWFhkors0CSH6TVVXIgtHV6fySU/BRsljdRlIWpX1YyIKUkr2wSU02as70HVBiTdjLUhIxYFPtrKgynqkkO7UY73ajRhaUKKiosjZRTZCy2A1FWHRzehrSJJtJRMWgFCXSkOkFSwrLExolKUtnRxxdwoUZys6JsRljaAegAdkmmQSxZ6kgOe6KcwFawkOkDZUkBILFLEhi6BVuwRfmT5cpgpSilCVUzK3YFfNqk8Ap42uuzSErdDMokCpU54JJ3AvlwPCHvNCY2dxKDu1QGffzr2CNwIuTrLwiIsY4xbsiPVlIpiCLK7MXjbUgQbNRVwxoRF0p3QJttpmCbq04EAAHEsKXicZJTLqGZWebU3wsuRRVsKhbwWWjIisZM0htcj9mTOfyiCwzftu6ROPuiXuYFPRkWsMalMcfmEwj9MscxZ5nLjG30fM+2mf5Zf80D3MDegzeMxobtX9tN/yy/5oybuWB+lmn/66x/rje5gb0ZG5HujDRx+i5v20z/Lr7ulujP0VM+2m/5df80D3UA+jI6xmMfRavtZz/8Ax1fGNfolTvrp/ADUKbzzje6gb0JG4jaIi7S1Zk+n9yvxEZ+jP72f+4XG9zA3oSMiJijU3bUfXTh/0F166HwiGwf3y/3Ex/wxvcQN6MjZ4jxqqxcJ/fJmfyxp80P/ADCf3U3u6MH3EDejI6vGYrJspGdql9sqYO3oxp82Lg/O5RZ80rAqGc0zFe/qje4gD0ZFyMxyoKm0SSP2u98McbstipqMSkhO0pNFYgcKiMQIGVPCHhyxm6QsuNx2W3iPGIy0VEMRI2AiQAg+wdB6V8QKPXLee2BdptiQsqOwHKA9FOkgPkXFSAfu8YMWsFAGEsAcmd6M3KrF+UBbdVK1KWpAQvY3DFQFRBFalQByGFxE56opHLs4TsZMoJUw6O0yQAOhiTV8R8oIhaUFKSVJK1LO51YQXJpUE8xuyEC7bMSJ6CsjEpggKSUgM7E7iBiBfMtBe12khNAKlIKlEij1OEAljl2tE1KrHa0c0bOZCXIACiAEsB9WkDdQUrlHezWUJWhRXtJFXzUGYUyG0XoKlo4yypUxkJ2GCiol8RLggOabi4zaLUmwHZKy5CsVN7dFzwHDJ6xSKvwI3XkJi0x0Fp64qxHivUjZc+cxqVxWeMwKDZ31kUp0xCLVImrSVJdSFBIBPRKpZLkUBCx+3HaJKsImTZWIlkKKin0VbJDKBzqX6xE+VfYx4P7kcpqZZRNThLrUkpOIsAMVAcTipFBRhHSZMlFazgLLlhAdqNgqRip0TUcYYfmkv1Eeyn4RBZkeonuT8I8judvR/IuSTKCpKtWPq0lJFHPTrnUOoZ1pHMIlCWlOBLomFY6NQcNBwOyc+MNQlJ4DuHwjCgkAkgUq9Mu6D3N0fyLM4yla7YQ0xQX6NGKyxH7Qy4RlU2UVFWrTtStWRs02UhzxGz4xbVPma2zkTGROJOAJRROAqAxYXyZ+2DOq5+Cf5YHf9DS4mqyLkmbKBkq1aTqnHo1BUo0O6isuRjhq5Ql4AhFF4wdluikNyqnxgrfy5iTK1SiFKWEUCA4PMpp5Rto/aZixMTNUrWS1MpwhmOQBSGORPbG7h9F9e1gybqSZv1aWmkK9GhClGvGiiKcI2xyirEZadqVqldH1AnF1OkHjDLg/WPcn+WAkxM9donIROw4UJUl0JIruIald8buBcbfkqSlykmUcCfqid6dpJWVMOxRFY56qVq8ISlwvGkuPVAbN80g8Kw0plFg5q1aDPeziBukE5cqVjQpiFB9lJoabxxaN2AuNt1YOnrlEzmQwmlxUbJCidx4EinKJNmy1GYcLCYlO8bKgQ5oaA7WXEdhqyWWYkq1i0rFMJwJSWq4IFOEWFSKFsPXhHlG7GcH8i9rUO7KGKWEFlZKCU7QZVBiS7itYzKnJBlk4zhdKgFnaSSoBQ26kJUKmrojvZ7TMK9StKMeLphCcJR6Rbccu9oNfNUeon2R8I3YL42vItom4UprMKkLxdNRC07Jwna2qhVDRlRFkNMSlc4OoKlnGtx0gUk4qZpLZUMMJscv1Eeyn4RquxSvs0ewmD2F6P5A0y0oJmlRm6ubLIZ1HVqoaJJ2QNoONzRzlSwkBKQwAAA4AUaDM66JRSUiWgOCAQkBiQ0BpBJSCc2D9bc47PpZXZDmi0kbgRkCMgRkCO45iARI2CYkAIPWpZlupOFSm7H3AO7gP2wr3pbtUDLICl4sRLnBLCiWxkuW3Nmpy3GN0Ws2qYpEuY0sKClzUJJXMIcASiG2QHGNuoZmL8i6pMs4QgpJJLqfpEUUVTXxFwVOQW2aRB/cXWCvY7M+JSiFzVJB1ixgCeGAk9F8sI5lzFuXdZWjVkYXdIY7IQN4GRJy39IV3QRs9lQhLkJSuillJ9I8H3EjJuyKaZkwTFY1HAaDcogAkAsKcCBXMlqu3VLeRXJt4NrDacUxUuWAJctgVO5JYgpHbvfdlBTDFK7JEtOLVip2lKZgSquGuTBqbqPWLNlKm2i5JJAZmSS6R3b4pC0skp1eCpfd7IsshU1e6gTvUo5Dl1x57atO7TMLherDnoCgrR3DmnHnBH5VCVJklOSVKSeRIBBbmAqvIQlSEKxUXRxV3pHNzckrpF+KCq2P9yafucNobccaRlzUBmOqHiSQpi9CxBFQx3x48mWheGQkHWYmFGLkiqVCrVdo9ZsFm1cqWijpQlOy7OAAWerPFeCUpJ2JyxS0W58vCWFRxixdX6TsMVSYv3TL2j1e+DzuuNi8WZoKPEeMYIhDZ5AE9gzjxj0TWdaEoSVLUEpGZJaFq89NLIdg61YOYQgsQKkOSC0B7+vNVomKAJTLTlwbn+c4G2ezpxDZUWCgSaZIO6ucWXHjIvatDDYbyuycQEK1SwQU4sUsuC4YkkQ5GPKLRdktSQCCnrqKjJ+PZBrQm+1y5os00ky1PqialJFcD8Du4Ec40uOlaN3vY62uwS5oAmJCgMgXz45xtZLIiWMKEhI5Bo6tFW9LcJMpS9+QHEnKI1Y1ml531Js4eYtjuSHUo/sisLn9ubKmYZmpnuaFeDdwbFAOYTMUVrJJJLjN+qoeNlSU4WwlsQYuN4zyi64l5E7DvdWk9mtNJUwYvUVsq7jn2RetdkTMSUrDpo4c+6PL7TdiVbSXcM25SeB4jyhw0Nv1U5KpU2s2WBX1k7ieYyMLPjrKCpDIlDAAZAN2Rs0atAPSW8ClIlpLYg5PLh2xOKvCG/prOvmyWdaiCVLJ2sAVMrvrknqeMSdOrIospapZ/vEFI72aF0SwNzmv5r5Nx5R1tFkQokEZjrFeQ+Bi3pIXuPUqclQCkqCknIguO8RtHm9kMyxLxySSg1VLd0KHLgeBEegWG2pmy0zEF0qDj4HmInKDiFOywDAQSKqA3KUOx3HgRBqB01TTVA5EJU/OqTz9Ed8W+mlUyfMriV9SWeMYYsCZzEZEzPfHpWcdFaJFnWDhGI1moULxt+LAEoVLGJgqgZOEhkcqg04sKxtItaUJITt41EsSUgKKaJY7W0MTNvqWBoFmWKZqkKM2SUBlYSVuFMEkqATXNOXqmsWpciYQlWus6Qkkpl4lprioEvkM99a8THCvqFdl/SYaTJSkCaAEBWEUIAQAlgEKS2Ik0EbJk6kbIxzFlTUYqUzkqIbgHPVA0yZyf+LIXiwklAXRRcOrEti2ZozJGeUay7tmoAULXZirI4sZZyCohRPEEvvrxinuIG9ORjS6+5tlkJCTtLdGIpYijlQc+5qwp3TNJdRUrFm71fr3xc+UCUQiSo2iVOdSqIQUAAh8VSXzbu4QJuSfRt+6FlydsrRowrZYWnGdvaxVc1J4kvnAGfKVLmqSQADlzByzg/MJdQcnNY48xGbRYpU3AqY5SkjExrhepHNom8lEgnoDdgWrWqlgpQdmYSAcYphHrAO75PQ1EPq5yRmQO0QsTrvsxRL1M+0FCapZCAzZF8Lu43845Lkp+1tBHBgxq9aVq/fF4c0IxpEZ8cpSG2zWiUssZyEUd8aO6pi3Zb0s8oqBnSzlXWSw9OsQq3dZEzQSBKSQWYpIPEFmLP7jFxV2Yc5kpP7PxTHNyc0p/wtDjURmOlFl+2R7aD5Kine+k8gyJgRNTiKWFQcyHyL5PAb5mN82XX9X4iILKn7eX7AiCWSoACtkjGlneoJdhQVFIzrwFDbSwSQAMVHS3bWD4sYH/AB0jL0AM8u+Ogsyf+YHsDi3Hi/aDFO4KF0zsQbGCQ7bBJbhn4xvZ5oE+UsnozEKJwHIEOxxHc+6D4s6atPH7tPxjrLszgqE5RTvUJdO943dmoKJ0lsynJmqTuAGNsuSeMC9JL9lTkJSkkspyEhT5UO0gecaGUhn15YkDoBiSHA6XCvVGybOkhxPUQHfYFGzfahFh2EXxaEFqTO1PPiaxt86IJACjkXqPBm35coOqkoGc9QcE9ACgzPT3Rt82S/6ZT/d/3RT1DJUBFTkuCcQJoWTTtLv/AOI63FaUybSJjsnCpKnpmKZOc+UFfmyPtleyOTelzHeI2RYwU4hNXh44Kd+L8vAc2zUELVpRKKDq1pxbqq41bYzaBmkV4ySpCpMwLLnE5JoGw8OfGN5dmSqgnKNHogFxx6WUYNjSM5x3ZoG/I9LnCrGUYAfO6mqX5Yh5eecdU25TBynLfiO5nyofzlBv5oD/AMY0/uxT+Km7viKu4fa86yx35w/cFAI2gEMVS24+4ORvg3one8uTKWiYtI23TUAMRUBzxeM/R5I/SgjLoDPgWjmLuG6Yj2B7h+XhXK1RqD/9obP9on2k/GKV4XtIKgRMT0VDMcUkeR74Gm7VfaS/Y/2xj6NV68o/sH+WBB9XaNJWqLUi8papgQFpAKScRICaZBzvizNnJSSMaS2/EG84E/Q5O+Sf2T/LETcu0HEkp3shy3aI6o883L/hCXFFRDCJr1Bcd8SNJUoJACQABkBEju/pyipblykyMetSpSnSqWEgEAFwtwApKmBpxUK0i3IuNMuW84yhLAxGYTiOVCmhCXcJdizHPdzTd+OzLSBLQhMszCQMU1SiBhRMURsqrTDygPctoUFJSsrKMSRgFFKYHChzkATWhFXIMeAlWz0WPtlRKlSpacKAVIC3bHhCspiyBR+B30ffBGyWfWHDLlJCAkMtk1zBCQz7ukeOUI1y29RnWiYtZJWnCUHolSlDCHJcnCCzCO2k8yamzyZalqCCDsoxBScLgBRoTvo3fDVmhrKvyyWUCRKCUtq5ldkiik4QQrJQJHXSPObotOFSTuBDx6n8oU9S7rlIKtYo4QVDaJwIc4zVziHHMHOPHbLMYtxjp49E3sc5gZQVwPeOcccISpSH2SDh5Dh2HwIjhLWVIGKoDdYI844220UcZpLj4HshwDfofMWZCkrYhKyEdRqR3+cG02YK9IdhBbkTxhRui2tZZrOMVQXZiWDdzR00bkKl601RRNOLOYVRWQPI33ROmIMwypaDUJUVLY7NRQN60XLSufNCcUuXskKDL3jLeYUtEdLV2eUpBkuVLUvEokO7DcOQPbDFd+napsxCEy0bSgCQslg9YjJU6KJ4Njdk1QbCijgHWEkB3Z886xhFxr9WXx6as2bjwbuhpmypiJBWlIUsYlFL0LOSxGRYQrp0/BHRR7RhRjdF1LTul5NVSsuDEt8In0Ss7pZYv0lFj2ZRzOn/AOrL9oxodPz6srvPxjGLKLmWMhL49NWfU8WJdjnJQUgSgCXzUa0yO7IQMPygL4Sv4v5o0X8oa+Er+L+aMYI/RkzL6qoNNsuOrKlI3XdU1WeDPFTGKsz0HCkFLhtC54QtbOcQIDgZE0Bfh5wJvzSWZZp6pSiijFJw5pUHDt2jsgvBjIuyYMtWKuzLzZnyzIoeMZ+iJh9TuXA06dL9aX7J+MYOnMzjL9k/GAYJJuiakkugVforz406h3RlFhnBOEKQxILYTuZt1Mh3QK/t3M4y/YPxjU6fTeMv2T8Yxguu65rg7AIchkqDElyaDjWORuyY4DS3A4TMnJ48XgajTqapQSky3JboH4w43UlU0BZIBMvdxpVu0waMAPoybk0v/uZYcP4QB2Rg3ZNz2K19Pmd/Mk9sVl6bTEkpJluCQdk5gsd8ajTpf913H4wDF9NnnYSlpRBINcRqC4IrSsaS7DNBcJl15rG8E+IHdFT+3S+Er+L+aINOlcJf8XxjGL5ss4+jLcZELUCKNQ5g0FX3CNFS5wLaqVUksFMCdp2D7wpT9ZiodPFAdGWe1Xxgvdt9GcnEpIBBBYP5nlijJWazjZlT5btIQSWHT4Bgc8/6cI2n2uepsUlCQ+eMxrfGkxkWhUlkFmId8TEPUccx2RtZ72mTk7SEpTuLlz1DhFeFNzVCcjSjk2iRkRI9c88RLovgpQZZxVSlIDiqUrJCV5FRCiM97F2Ecja1CQZYBZSwpAThxYwpnKipwlqHC2YFQY1uxJ1yZcySoheyHBATtbGYfCMsshBO+LMiVNSkKRiWNlCUIEtSnDILE0yL9ceA34PQoF3fbESztbRUsO5AzzLK6JpnxeM3vfMycZjOJaCSl1VAJKnHrNXsyjhJCJMwpdBIBFUjZWDtJJLU6WRqzbzFu7rtdRITMKHUFuhAZBcJICyMIoHLUfM7lQKxQIt95k2RCCE7ONAUDtGlDQ1AO8h8hCfabOpNfHdBe2qBmBKUqThBBBzdyWYciA+/gIsolDCkcTHZBdYi1YGsFvINDXeDkYMSloVXI7wPdFG+Lmw7SA3L4RSsdpL8+PxhkEcbNLWUUwtwfLLPN6MOyL6LQsIUGRtBnxcmyw1gTdN5MFJO8BlNvBH57IZsCt54b8qdUJ+OAULos8xJDKSGzzLjhBPQqW9vo7MS3Nw8WZiS2Z7/AOkXNCrK1pfl8YzfZ2GOD1K0Kw2dZ4S5x/gXHzemYrifyI+ir2V/6Kbx+bzfGX/WPnK8VqlzCkNkDkPfE6tlNHYTVcTG2tVxPfA355M5dwhik3e6Uk7wD4RpRaN2B2sVxPfGMZ4nvihMvGYCQwoTuEb2O2rXMSkgMS2Qg9Gaz6A0SOxL6z+FUIPysqIt4YmspHmsQ+6JHYR1q/CuEP5aMSbShac8CRk++ZGat0aIm65XE98Z1q+J74F/SM3l7I+EGrllGagleYU2TbhAcGsh7I4a1XE98YMxXE98cr6mrlTcKWbCDkPfA9V4zeXsj4QVBm7IPXMo/OJZJPSHiWj2rRlexL7R4KP+mPHrBZqoX91XkY9a0ZmbKOS28W98aOhXs8p0qlqRbbQlzSavxLjzgVrFcT3wZ+VGdMl3nOCWY4FdEb5aX3cQYEXKVTSoLZwxFAKV4QHF1Y3ZGNarie+Miarie+MX2lcrDg3u9HyaBX0lN5eyPhG6NqzdkGBOVxMekaKKxEV6SB31B84S7mu0zgnCHKgD4V7IcLlkGTNCDml094xBvCNDbQss5Dl+3YmZORPIG1LS44kVryrlGgEE7cl5KSPRUpPYSW8GgXHo/TpdTk5r7GYkSJHQRE/SqxT5i5U5ZE1Ck4QJYKVCYl3TgJc1oXLBvRcQJWZilbWICWQkYWRgXshiFMSsFg9OiDxgXewIxa2c6wSlTAlByJDu+LE7nkM84CSlhanUVhNapTiL4ThFWAcjPg+bNHhdD0LN7fPImqKCXUVYg5eiiAFK9I0z5xBa1sdtTEMdo1HA8YpySHfM1z8Y6rOyeqOtIUzZZylrK1FySSTxJzMHLPJdSRugLdiKdcM1iUEUOfGNIMStedpAKgzhm7dxEKFtlFC+RrDDbl4l9r9kBrVOSpRCiwGVH4wEAsXdeKktskjix890N9jttQpJxBTJYknM+BhFl29gQCpiRyyyq8GLFaEELrU1bszB4hz1UgtGHWYYZNG7tVKnAqaqXDV3jOFWwBxLAfJIrnlzj0Czj67ql+eL4RLyFIP3zJKrLMSMzKI78Ajw++LjItZQobkl9x2X7Y94vQfVKHJI/iHwhCvS4pkyeVpSCGAdwMgBk8CMqlkaSdYEKXc/1RJAoFZjrg+q78ASkt0U+QMX7Xo1aDLKUpDlJHSGbNxjteklphHAAfwiHnJSqhEmrs8/N1AgkCpc9vfF2y3U8yWGSHWgP1nrgjKu1YamTbxBaz6M2jWSlFKcKVpUdoZAuTnFJSikBJ/7HHRM7CPvK/DMgR8p91axcuYNzAjtmVgtot0Zf31fhXHfTGyKmpCUAEvvLZKW8Rbp2UWjylN17ZNGw8OcEbou3ZnF+itFG9ZP9ILjRq0eqj2v6x1slzzZMu0GYAAsyyliDkCDkaboec01gVJ3YvzrICs5dEZjrgHe93YZKz+vRuBVnDParKoqdPADxPxjSbcU6fKUmWEEhukpt/8AQw6kksi022WLh0d1lllTMbEodm4OM35Q16Mr2DyUD+E+6K+jF3TJNllypoAWlwWLhsRavVG2j3RWngP9JEc8HdlGtAj5S7te2y1hqpTu+8kv4QuIktPA4oPmI9F01uqZOVKVLY7NXLbwR74Up2jVoTMTMKU4Uvi2g7Md2+K9l1oVp3YMt9np3+UJZu8lKThLFw7/AJePQ7ZZyRQOQRvbxipZdGp82XhSJbpPpGgBdm55wO1RBVsL/Ju3zYhg6VEE723RfvDYtL/4avHCfKOehlwzrKJom4GUoKGEvurRqRZ0kl7SDxSodxBHmYlH8yj/ABDwDyZg4YVeGH/SYGNBK6l4k/flkeRH4lQAnWkkEpLN7s47uCWGjm5VdMsLtCREgGm2ua9btQ8ieMSL9yfQ89siErmHXqSQWUQkKUSSS7YHc81GsaSE11mHYSoOgkAqbpAAl1Zjcc91IbV3cUTEy1rCgtJISEIwy0n9Vakl1VJFKneXhfvhcpaJs2UpOy42mRMUSQcQR6Tlsxuzjy7T0dTFqUaUo5Jp5dUbTzsGIEs3V74xaTRo6BS5cyNpL9fhBuZMr2GB9xyHc8E+9ouzJZOUB7GWgaqXsqPZA+13diNMwBTj28euDE8MisDl2kpnkBmASCOzOAYGWaxjWBMx0h2J4cM4My7nlpNCotzb3QVn2QFFRBH6CArrFl65J+EBvArVFyQpONCScyBR36gBV4fLpcrVid8Kc864iB4iFG6Jbz5fJQPjDtdgecv76E/g+MT8joYb36B60fiUYDiC17nY/aT+FRgUBEpbKIhhYvj9Krs8hDQUwr3t+lV1+6DDYstA8w4gbPZCi0Nyk7HUk+UGZonPRjoy/wDEP4VwYvNO0O38aoE6NDZl/e9yoKX1aEJKSpSUitVED0uZhpmiVYp3sn6lXZ5x1+kZX2sv20/GKt43hKMpf1kvL10/GJLYzFxQgno8dpY5DzgOu3y/XR7Qi7cd5ShMU8xAdPrDiOcWlomtjOIGXCGmrHNv4yIuyLXLWWQtKiNyVA+UUruOG0r+8r8TwnH5HmMlprKlnfhT+GvjAy2oeWr7pgotP1I/VJHcsj3QPmZGA9hWhOXBG4VssjinyMUJkWLrmgTU1AdxnxEUawTWxlEDdIZf1aFcF+aT72i+J6fWT7Q+McL8Q9nUeBSruUPc8Sjhoq9G+jszYlclYfxI8ymAd7yyiZMSkVClMATiL17YI3DN2FcUl+5ljyjnpZLCbTQkYwMu7eMo7ON1I55L7RYkWlQZORBJIJZiHBYnmaiMRamhpwUqroUaZu6Ac+TRIo7JuhHu2SlK1rmJxIUkqJCcjUpwqSXopnIINDwjlpBNwy0/UpSFhAK8alvhYkDESwLChyIVyAKKXJ1aMRSl9kDEVbLiq0hgsBLjsSAxrAjSK+VTgEEbKVLmJ2WfGEgM+4bTDc5jjivuLuqBU1nBD/nhyinarSymbL4RYlS2aKVslnGecdAgSuzSQygUlDhTPWtC9KQZs+kclQ6RQTuUPflACzWRBajnr+EZtF2hwlNCcny5uRAwMg1aJwWwSxHEFx3iAVqSTPUQau3gBEl3fOQdkGuTFiebULV7YwuyzEzDrBhXQkHOocZGNaANFntbyiDQ0HI/ymD1lmky0vmzHshWRNBljpq5FiAfvb+6LNzzF6xIMxRFSU1Yli+fZC1YWOVwB7QmHO4w8wn++8iPhCfoyHnj87jDjo3Ug8Ziz+P4CJhQbvgbI5qH/wCceN31b5vzmcEzFBImKAZRAZ+uPY71PR++fBKRHid53hL+dEYp+MzGICk6t8nZ3b+saOyi0YFqm0+umO49M8QOMON7nbmdavAR58qelVtSkKmk68Bi2H9IA2ZLQ/Xurbmnmv3w72hLwJEic7PPU9KY/wCsErHPUJsr66YfrEBsaiCCqoIesKt0zk65DFfS4hou3HakG1ycOs6aTtKByL5AQ7SAv6ey6MnZl/f/AJo7aRrCbTIxAEYZzuHAqku3h2xx0a6Ev/E96o5af2oS12ZSlFCTrEqUKsDq3z7+MSathulZynSgMNBtKKAMyVUZYpQDeMqjt5XhYUKSWSEsSXQGcBJG0VB3cO3M1NIGJ0iQJpSmaZjAqB6T5OUjCysjVIOVM47rvjGhWKYCGLgoKSA2bxaNrNkpOE5fjv5wKVvsICChEtzicKBcgeq+Z+DUeOCJG2MEpSfvYlbh8D3wW16FVSUjqY+78tFixEhacjtDmanJm/LR1rnaj1e/8nPL6ZOfdPH6plzR/Am3zEyyMBllmcCik1Y1GcFUFrWrmT+EGBNgmf8Ar0FgHTMS437IUIKzqWsc8P4W90cfKq5f8Ir9PLtxWvl/ryGb/s4mWGckvRRNC3pBfvjy633egIUQS7H0jHrNpl4rNPTnsk/9sfAx5jakgpNOPnCxOhukFZSnSk8QD4QpTLInGySx2gXNHByBV7oZ7uU8mX90eAaFa+p+G0JSUgjWO75F+Azop4y8i3REJ1c2UrGk4ZiCwUCek2QrHrduRikrHFCvItHi94pCVKISAys3L5u+ce02GZjlIPrIT4iJT8Mr5BWjq3UR6wT4uk+cb6X2NUxNnWCEvLwqOdaFsmzfOKNyrwzEjkpPaDTyMMV7B5Dj0JpHYSSPBQiy/JEvDPMrfa1yinXErShRqA7ApIY9uHl3NGI7XxNAWSFcjyq/57IzDOVAUbQo2K6p+sQhBQS2NlglAoWctXM8nMcb9mTisifhxISlAwdFmxBva8Ye5EhElEwoA1iUqwuOkePBqDOmZjzy2TlzFlcxTlRL9fHhuiUMuxmqOEkVjhb11SIty0wPtfSinkXwXbIqjxfsYeYN7P8AhZvGKF3y3BPf7oK3NZipZY1A3Z5tQsWPPlCzwmE3VaiZi8SEoVkwDEChc5VygNPtSjaFq3lXW7U7coJrl4Zhdzi3+tvb+nZugauSRPUhmIWzHcX/ADWJ8f5WKthm2WoqSkAMBTrOQ/PKCN3SGWk8Uk+W6BBsqsYRkXyO5uMHbHZCgvhA2WoerlyitoL2M2iw+tfr8ocNFBsoP3j4K+MKOjGZPBKz5CHPRZLJR9z3J+MTGQRvcsUfemHxAjwydZ8VqCtTNrNfG+zn0mwZdse43wXKP+p+NoHl4n2pj0eN2OyvbpStVNDz0kqJdP6TPoinbDpei/0h5L8jDhhMKc8bR6z5w6lYrVHmV1yQJyDgWNp3enlF247M1qktKmp201UX3/dEPBENiydV+wfww0uSjJGdHOjL/wAQeaoEfLBKUqVJCWfEtnIA6EveYLaN9CX/AIg/EqCGlF3ImpQJiQoAlgeJCOHKA3WTJWjyWy6STgApExCBsoIKlmYAlwhD4SAkcczv4RastvXOKjOVLdYOrUpDA4XKkYkkAGj4sy4h6GjVmB/Qp8fjGto0ds+BTSUZHjw643qr4A4fs82E6XLlgTFKxzDiBQXCUuyQ7Zs+b0EXbht4MwtMUQ6SkKAG+tKsRTlXfBRV0Svs090SRdUoKT9WnMbucV9TGiPp/thSdZwm0SFhv0mGhdsSFDzaLN4lrQg/c/ERBGRdMpBdMpCTxCawNvyYBNFQ4SCeTKesR9TvOykOJcUKXzY2WJymYOKB5rB8GjzRd1zSCNWt8uieHVHo91zHWRxlqc9S6DrZUV1ZlsnPnGcnErVoRLtkqRKCVpUlQcMoMWct4Qu39d0xVoxIl4hsl2OYAEPd9FplSMhApUwcR3iGTtE3sX7Zo7aJjlEnECKKYO9HzPXHouj6VizSkzElK0oAIOYIjjc84arpJoTvHGLS7zlIG3Nlp61pHviUm3gqvkDDZtJ5TT3En3EQwW+tltHJAmc6Bi3sQs2y2IXOWtBdJwqfqAB8Uw22EhboLNMlzE59RHgpUW8IRbPILbbNaGALddQxfOnviRQmzsDhQJUFFJBrk4PjEhW2ai/fN6YbHhSlQUohJUQwAf30D74TLOggFzmQP6ww36tpJIUCKApYvtMQQVd7gdUAELKqs3b7oeCwCTtnYZQPtWYi8tTCKc/MQyFCF3SCzpbgQ7UghZzhTNwrIYBwPSFXAoa1gdZSx2SOTHyeLxter6QUHLlqOKBn3b/CFmm1gITXY2QAxxDbbMCmSesYjWlQIATFS12pblQSVllDapuPGCk69CpIKBhBBJ2jU76dmXXugPYZrbeJlBWLvzhYcbjlgC1km6teNRdABAOdDwi5N0iRuFGzJZ91IpzLamZUEOA2QDnN8Ipw62ihappJLpbL/wAiHUbYGHritk9c0YSnCc6kOkkA0FI9s0dkAJTyAHgBHi+isv6wVOQ4cRyj2+4hs/njB5ENAXflHXNlqs+paomk4lFOakn0e2FAW+1/qfvFw7aeyFTJslKVM0qcvJ+iCrySRHmCtKUhOIYmdugHyf14RJBsMKt9r/U/eLhatN4Tio0auWNXvMX7v0mE6YJaXBIJcppQP68UUylFR2hkpRpwSSd/KKxSEk2V1W6f+Vq+MMNktVrKEglJBArjU7Hl1Qqm9JZ3q9j/AHwcuq/sa0S09TlO4D73CNKmFYPVNGpAKU50U49qMfKLrEy5KpTElandRDbAZm6o7aM9Adf+qM/KFMCZEoqIAC8zTNB+ER8jrQgfPLX+p+8XGFW211fA3+IuIb1lfaJ7x8Y0m3tLCFLBxJTnhZWdBkecPgFsXZttnF2AFfXVTlnHBVpn8R7SoxZbXrZmBBqcSqppQOfS4R0LfbyPaH80VbSwyeQ9JXa8IdUs0zJU8XLlsqkqVjCKt0SrOrk4oHWW8wrChMxKi1AADln6UGbEFBVS/Y0RVMo9HotxJBDtUuH7AY8+v+zT02qcErQE6xWEFDkB3AffSHy4F7I/PomPN/lBv1cm8JyAkNsKBxAdJCTlhO94C2a8Am+UzwA6pZffgDhuEBgmafTHsiCMu8TaJUxR2TLUkUILhQz6MD5q2DpJVyf4RaLVE2X7ms80lRE4pIG5IYvygqqwzjnPP7tPvhfs8+0JDy5aq8ErMF7qnrUFGfiQQQGOJFCM69sTbTeB1hBa7pCkEhSivJiwSwrTZpm/fD5cLFKeQDdxHwhDsq0vsqc/exeZhy0dm07/ADBEB6MtnmGnksot89O7G4y6KgFJ8D4RmCvyvWQJtiV7pkpB7Uko8gmJCtDMQFyF4WMxRS74as+Ts7O0cfmx9bw/rEiQ9iGhSeMczKfh3RIkMgEBbg/VHT5yrKJEjMxt86OUdJMhOEUzBiRIz0EymwgFwojxjcW4klBAOHew+ESJARho0SlDWOw3bo9tuTo/niYkSBy7DDQE0vVhtCVsCUWS0KD1H6OYWI3jlHi8y/zq/wD29kqr7ANlwBiRIRBZm5Ly1s8AyZCNhdZcvAqiX6QMXbIgBZObImFiSQfq1UIesSJF46ZNi2L3AY/N7MeRQpj/ABwZuG9dbaJY1MiX0qy0qSroneVmJEhQo9q0aOwOv/VHH5U7t19hSjFh+tll2fIL3OOMSJEXsfweSS9BXf60fu/98W/oAWax2lJVjcIV0cORy6ReJEhovJOLyBdGJYNrQlgMQmJ6gZSoNXX8mWsUE/OGpnqn3ffiRIpML2GV/JwLEUTteZjEpw6vDmk1fGY7WWUEroPy8ZiROIw96PK2R+z+IiKWlNLQKmqUZFuI90SJBj+Qk/xEG8luLQFOoBIVUvUTOcKqrY1UAoNKpLHpAEOGNYkSLfIscotWu+JypLiZMQBMICRMV6nF+XjFrRS1LWV41KV0aqJJ37zGIkRRQZ0mGTRtdW5jxDRIkF6N5AvyyIaTZZm91o7GQrzHjEiRIy0PLZ//2Q=="/>
          <p:cNvSpPr>
            <a:spLocks noChangeAspect="1" noChangeArrowheads="1"/>
          </p:cNvSpPr>
          <p:nvPr/>
        </p:nvSpPr>
        <p:spPr bwMode="auto">
          <a:xfrm>
            <a:off x="63500" y="-822325"/>
            <a:ext cx="2657475" cy="17240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8" name="Picture 12" descr="C:\Users\User\Pictures\untitled.bmpПушкин.bmp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692696"/>
            <a:ext cx="1477963" cy="1973263"/>
          </a:xfrm>
          <a:prstGeom prst="rect">
            <a:avLst/>
          </a:prstGeom>
          <a:noFill/>
        </p:spPr>
      </p:pic>
      <p:sp>
        <p:nvSpPr>
          <p:cNvPr id="4109" name="Rectangle 13"/>
          <p:cNvSpPr>
            <a:spLocks noChangeArrowheads="1"/>
          </p:cNvSpPr>
          <p:nvPr/>
        </p:nvSpPr>
        <p:spPr bwMode="auto">
          <a:xfrm>
            <a:off x="0" y="2976508"/>
            <a:ext cx="91440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4" fontAlgn="base">
              <a:spcBef>
                <a:spcPct val="0"/>
              </a:spcBef>
              <a:spcAft>
                <a:spcPct val="0"/>
              </a:spcAft>
            </a:pPr>
            <a:r>
              <a:rPr lang="ru-RU" sz="2400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Цели:</a:t>
            </a:r>
          </a:p>
          <a:p>
            <a:pPr marL="36000" lvl="4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- формировать творческое и научное мышление</a:t>
            </a:r>
          </a:p>
          <a:p>
            <a:pPr marL="36000" lvl="4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- с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пособствовать развитию познавательно-</a:t>
            </a:r>
          </a:p>
          <a:p>
            <a:pPr marL="36000" lvl="4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коммуникативных возможностей обучающихся</a:t>
            </a:r>
          </a:p>
          <a:p>
            <a:pPr marL="36000" marR="0" lvl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- с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пособствовать реализации профессионального                                самоопределения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18" name="Содержимое 3" descr="DSC00127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16216" y="4869160"/>
            <a:ext cx="2384648" cy="1772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Заголовок 12"/>
          <p:cNvSpPr>
            <a:spLocks noGrp="1"/>
          </p:cNvSpPr>
          <p:nvPr>
            <p:ph type="ctrTitle"/>
          </p:nvPr>
        </p:nvSpPr>
        <p:spPr>
          <a:xfrm>
            <a:off x="428596" y="1071546"/>
            <a:ext cx="8229600" cy="182880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2 Часть: </a:t>
            </a:r>
            <a:br>
              <a:rPr lang="ru-RU" sz="2800" dirty="0" smtClean="0"/>
            </a:br>
            <a:r>
              <a:rPr lang="ru-RU" sz="2800" dirty="0" smtClean="0"/>
              <a:t>Проект «шаг  в науку»</a:t>
            </a:r>
            <a:br>
              <a:rPr lang="ru-RU" sz="2800" dirty="0" smtClean="0"/>
            </a:br>
            <a:r>
              <a:rPr lang="ru-RU" sz="2800" dirty="0" smtClean="0"/>
              <a:t>(</a:t>
            </a:r>
            <a:r>
              <a:rPr lang="ru-RU" sz="2800" dirty="0" err="1" smtClean="0"/>
              <a:t>мбоу</a:t>
            </a:r>
            <a:r>
              <a:rPr lang="ru-RU" sz="2800" dirty="0" smtClean="0"/>
              <a:t> </a:t>
            </a:r>
            <a:r>
              <a:rPr lang="ru-RU" sz="2800" dirty="0" err="1" smtClean="0"/>
              <a:t>сош</a:t>
            </a:r>
            <a:r>
              <a:rPr lang="ru-RU" sz="2800" dirty="0" smtClean="0"/>
              <a:t> №68 – </a:t>
            </a:r>
            <a:r>
              <a:rPr lang="ru-RU" sz="2800" dirty="0" err="1" smtClean="0"/>
              <a:t>имфит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err="1" smtClean="0"/>
              <a:t>двггу</a:t>
            </a:r>
            <a:r>
              <a:rPr lang="ru-RU" sz="2800" dirty="0" smtClean="0"/>
              <a:t>)</a:t>
            </a:r>
            <a:endParaRPr lang="ru-RU" sz="28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422030" y="548680"/>
            <a:ext cx="8229600" cy="2016224"/>
          </a:xfrm>
        </p:spPr>
        <p:txBody>
          <a:bodyPr/>
          <a:lstStyle/>
          <a:p>
            <a:r>
              <a:rPr lang="ru-RU" dirty="0" smtClean="0"/>
              <a:t>Учёба в ОЛВЗМШ при МГУ  ИМ. </a:t>
            </a:r>
            <a:r>
              <a:rPr lang="ru-RU" dirty="0" err="1" smtClean="0"/>
              <a:t>лОМОНОСОВА</a:t>
            </a:r>
            <a:endParaRPr lang="ru-RU" dirty="0"/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ru-RU" sz="3600" b="1" i="1" dirty="0" smtClean="0">
                <a:solidFill>
                  <a:srgbClr val="002060"/>
                </a:solidFill>
              </a:rPr>
              <a:t>3 курс (9кл.)</a:t>
            </a:r>
          </a:p>
          <a:p>
            <a:r>
              <a:rPr lang="ru-RU" sz="3600" b="1" i="1" dirty="0" smtClean="0">
                <a:solidFill>
                  <a:srgbClr val="002060"/>
                </a:solidFill>
              </a:rPr>
              <a:t>Математическое отделение</a:t>
            </a:r>
          </a:p>
          <a:p>
            <a:r>
              <a:rPr lang="ru-RU" sz="3600" b="1" i="1" dirty="0" smtClean="0">
                <a:solidFill>
                  <a:srgbClr val="002060"/>
                </a:solidFill>
              </a:rPr>
              <a:t>2011 -2012 </a:t>
            </a:r>
            <a:r>
              <a:rPr lang="ru-RU" sz="3600" b="1" i="1" dirty="0" err="1" smtClean="0">
                <a:solidFill>
                  <a:srgbClr val="002060"/>
                </a:solidFill>
              </a:rPr>
              <a:t>уч.год</a:t>
            </a:r>
            <a:endParaRPr lang="ru-RU" sz="3600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Учебная литература и контрольные работы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-420000">
            <a:off x="182153" y="1722811"/>
            <a:ext cx="4104456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60000">
            <a:off x="4658599" y="1758654"/>
            <a:ext cx="4032448" cy="3246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5301208"/>
            <a:ext cx="2160240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19872" y="5301208"/>
            <a:ext cx="2160240" cy="1556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84168" y="5301208"/>
            <a:ext cx="2376264" cy="1556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20888"/>
            <a:ext cx="8229600" cy="1584176"/>
          </a:xfrm>
        </p:spPr>
        <p:txBody>
          <a:bodyPr/>
          <a:lstStyle/>
          <a:p>
            <a:r>
              <a:rPr lang="ru-RU" dirty="0" smtClean="0"/>
              <a:t>Наша учёба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852936"/>
            <a:ext cx="8229600" cy="2664296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pPr algn="ctr">
              <a:buNone/>
            </a:pPr>
            <a:r>
              <a:rPr lang="ru-RU" b="1" i="1" dirty="0" smtClean="0">
                <a:solidFill>
                  <a:srgbClr val="002060"/>
                </a:solidFill>
              </a:rPr>
              <a:t>ОЛВЗМШ  при МГУ им. Ломоносова.(2012 г.)</a:t>
            </a:r>
            <a:endParaRPr lang="ru-RU" b="1" i="1" dirty="0">
              <a:solidFill>
                <a:srgbClr val="00206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600000">
            <a:off x="15871" y="537539"/>
            <a:ext cx="3413125" cy="256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4048" y="4077072"/>
            <a:ext cx="3413125" cy="256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20000">
            <a:off x="5795431" y="603098"/>
            <a:ext cx="3413125" cy="256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3808" y="116632"/>
            <a:ext cx="3413125" cy="256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60000">
            <a:off x="487104" y="4149305"/>
            <a:ext cx="3413125" cy="2474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542458" cy="18288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Проектная деятельность,  участие в конференциях и  фестивалях</a:t>
            </a:r>
            <a:endParaRPr 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vselennaya_kak_dodekaedr_0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3573016"/>
            <a:ext cx="3133725" cy="2214563"/>
          </a:xfrm>
          <a:prstGeom prst="rect">
            <a:avLst/>
          </a:prstGeom>
          <a:noFill/>
          <a:ln w="76200" cmpd="tri">
            <a:solidFill>
              <a:srgbClr val="FFC000"/>
            </a:solidFill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39952" y="3573016"/>
            <a:ext cx="3657600" cy="2311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51216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Проект: «Тайна гармонии» </a:t>
            </a:r>
            <a:br>
              <a:rPr lang="ru-RU" dirty="0" smtClean="0"/>
            </a:br>
            <a:r>
              <a:rPr lang="ru-RU" dirty="0" smtClean="0"/>
              <a:t>2009 – 2010 </a:t>
            </a:r>
            <a:r>
              <a:rPr lang="ru-RU" dirty="0" err="1" smtClean="0"/>
              <a:t>уч.год</a:t>
            </a:r>
            <a:r>
              <a:rPr lang="ru-RU" dirty="0" smtClean="0"/>
              <a:t> участие в конференциях в школе и ДВГГУ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844824"/>
            <a:ext cx="8507288" cy="4464536"/>
          </a:xfrm>
        </p:spPr>
        <p:txBody>
          <a:bodyPr>
            <a:normAutofit/>
          </a:bodyPr>
          <a:lstStyle/>
          <a:p>
            <a:pPr marL="514350" indent="-514350">
              <a:buNone/>
              <a:defRPr/>
            </a:pPr>
            <a:r>
              <a:rPr lang="ru-RU" sz="3200" b="1" dirty="0" smtClean="0">
                <a:solidFill>
                  <a:srgbClr val="002060"/>
                </a:solidFill>
                <a:latin typeface="Monotype Corsiva" pitchFamily="66" charset="0"/>
              </a:rPr>
              <a:t>Исследовательские работы:</a:t>
            </a:r>
          </a:p>
          <a:p>
            <a:pPr marL="514350" indent="-514350">
              <a:buNone/>
              <a:defRPr/>
            </a:pPr>
            <a:r>
              <a:rPr lang="ru-RU" sz="3200" b="1" dirty="0" smtClean="0">
                <a:solidFill>
                  <a:srgbClr val="002060"/>
                </a:solidFill>
                <a:latin typeface="Monotype Corsiva" pitchFamily="66" charset="0"/>
              </a:rPr>
              <a:t>1. «Золотое сечение в фотографии»</a:t>
            </a:r>
            <a:r>
              <a:rPr lang="en-US" sz="3200" b="1" dirty="0" smtClean="0">
                <a:solidFill>
                  <a:srgbClr val="002060"/>
                </a:solidFill>
                <a:latin typeface="Monotype Corsiva" pitchFamily="66" charset="0"/>
              </a:rPr>
              <a:t> (</a:t>
            </a:r>
            <a:r>
              <a:rPr lang="ru-RU" sz="3200" b="1" dirty="0" smtClean="0">
                <a:solidFill>
                  <a:srgbClr val="002060"/>
                </a:solidFill>
                <a:latin typeface="Monotype Corsiva" pitchFamily="66" charset="0"/>
              </a:rPr>
              <a:t>Ярошенко Е.,7кл)</a:t>
            </a:r>
          </a:p>
          <a:p>
            <a:pPr marL="342900" indent="-342900">
              <a:buNone/>
              <a:defRPr/>
            </a:pPr>
            <a:r>
              <a:rPr lang="ru-RU" sz="3200" b="1" dirty="0" smtClean="0">
                <a:solidFill>
                  <a:srgbClr val="002060"/>
                </a:solidFill>
                <a:latin typeface="Monotype Corsiva" pitchFamily="66" charset="0"/>
              </a:rPr>
              <a:t>2 .«Золотое сечение в живописи» (Кравчук Е.,7кл)</a:t>
            </a:r>
          </a:p>
          <a:p>
            <a:pPr marL="342900" indent="-342900">
              <a:buNone/>
              <a:defRPr/>
            </a:pPr>
            <a:r>
              <a:rPr lang="ru-RU" sz="3200" b="1" dirty="0" smtClean="0">
                <a:solidFill>
                  <a:srgbClr val="002060"/>
                </a:solidFill>
                <a:latin typeface="Monotype Corsiva" pitchFamily="66" charset="0"/>
              </a:rPr>
              <a:t>3.«Золотое сечение в медицине»  (Горшков Н.,7кл)</a:t>
            </a:r>
          </a:p>
          <a:p>
            <a:pPr marL="342900" indent="-342900">
              <a:buNone/>
              <a:defRPr/>
            </a:pPr>
            <a:r>
              <a:rPr lang="ru-RU" sz="3200" b="1" dirty="0" smtClean="0">
                <a:solidFill>
                  <a:srgbClr val="002060"/>
                </a:solidFill>
                <a:latin typeface="Monotype Corsiva" pitchFamily="66" charset="0"/>
              </a:rPr>
              <a:t>4.«Золотое сечение в поэзии»  (Березовский С.,7кл))</a:t>
            </a:r>
          </a:p>
          <a:p>
            <a:pPr marL="342900" indent="-342900">
              <a:buNone/>
              <a:defRPr/>
            </a:pPr>
            <a:endParaRPr lang="ru-RU" sz="32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480000">
            <a:off x="604781" y="4832797"/>
            <a:ext cx="2733100" cy="2163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40000">
            <a:off x="5505071" y="4833107"/>
            <a:ext cx="3168352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Проект «Всё вокруг – геометрия»</a:t>
            </a:r>
            <a:br>
              <a:rPr lang="ru-RU" dirty="0" smtClean="0"/>
            </a:br>
            <a:r>
              <a:rPr lang="ru-RU" dirty="0" smtClean="0"/>
              <a:t>2010 – 2011уч.год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608552"/>
          </a:xfrm>
        </p:spPr>
        <p:txBody>
          <a:bodyPr/>
          <a:lstStyle/>
          <a:p>
            <a:pPr>
              <a:buNone/>
            </a:pPr>
            <a:r>
              <a:rPr lang="ru-RU" b="1" i="1" dirty="0" smtClean="0">
                <a:solidFill>
                  <a:srgbClr val="002060"/>
                </a:solidFill>
              </a:rPr>
              <a:t>Исследовательские работы:</a:t>
            </a:r>
          </a:p>
          <a:p>
            <a:pPr marL="651510" indent="-514350">
              <a:buNone/>
            </a:pPr>
            <a:r>
              <a:rPr lang="ru-RU" b="1" i="1" dirty="0" smtClean="0">
                <a:solidFill>
                  <a:srgbClr val="002060"/>
                </a:solidFill>
              </a:rPr>
              <a:t>1. «Наглядная геометрия» (Горшков Н.,8кл)</a:t>
            </a:r>
          </a:p>
          <a:p>
            <a:pPr marL="651510" indent="-514350">
              <a:buNone/>
            </a:pPr>
            <a:r>
              <a:rPr lang="ru-RU" b="1" i="1" dirty="0" smtClean="0">
                <a:solidFill>
                  <a:srgbClr val="002060"/>
                </a:solidFill>
              </a:rPr>
              <a:t>2. «Геометрия и космос» (Кравчук Е.,8кл.)</a:t>
            </a:r>
          </a:p>
          <a:p>
            <a:pPr marL="651510" indent="-514350">
              <a:buNone/>
            </a:pPr>
            <a:r>
              <a:rPr lang="ru-RU" b="1" i="1" dirty="0" smtClean="0">
                <a:solidFill>
                  <a:srgbClr val="002060"/>
                </a:solidFill>
              </a:rPr>
              <a:t>3. «Геометрия в геодезии» (</a:t>
            </a:r>
            <a:r>
              <a:rPr lang="ru-RU" b="1" i="1" dirty="0" err="1" smtClean="0">
                <a:solidFill>
                  <a:srgbClr val="002060"/>
                </a:solidFill>
              </a:rPr>
              <a:t>Бартюк</a:t>
            </a:r>
            <a:r>
              <a:rPr lang="ru-RU" b="1" i="1" dirty="0" smtClean="0">
                <a:solidFill>
                  <a:srgbClr val="002060"/>
                </a:solidFill>
              </a:rPr>
              <a:t> М.,8кл)</a:t>
            </a:r>
          </a:p>
          <a:p>
            <a:pPr marL="651510" indent="-514350">
              <a:buNone/>
            </a:pPr>
            <a:r>
              <a:rPr lang="ru-RU" b="1" i="1" dirty="0" smtClean="0">
                <a:solidFill>
                  <a:srgbClr val="002060"/>
                </a:solidFill>
              </a:rPr>
              <a:t>4. «Неожиданная геометрия» (Кулаков С.,8кл)</a:t>
            </a:r>
          </a:p>
          <a:p>
            <a:pPr marL="651510" indent="-514350">
              <a:buNone/>
            </a:pPr>
            <a:r>
              <a:rPr lang="ru-RU" b="1" i="1" dirty="0" smtClean="0">
                <a:solidFill>
                  <a:srgbClr val="002060"/>
                </a:solidFill>
              </a:rPr>
              <a:t>5. « Стильная геометрия» (Белякова Н.,8кл)</a:t>
            </a:r>
          </a:p>
          <a:p>
            <a:pPr marL="651510" indent="-514350">
              <a:buNone/>
            </a:pPr>
            <a:r>
              <a:rPr lang="ru-RU" b="1" i="1" dirty="0" smtClean="0">
                <a:solidFill>
                  <a:srgbClr val="002060"/>
                </a:solidFill>
              </a:rPr>
              <a:t>6. «Красивая геометрия» (МедведеваЕ.,8кл)</a:t>
            </a:r>
          </a:p>
          <a:p>
            <a:pPr marL="651510" indent="-514350">
              <a:buNone/>
            </a:pPr>
            <a:endParaRPr lang="ru-RU" b="1" i="1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600000">
            <a:off x="101998" y="5365990"/>
            <a:ext cx="1878298" cy="133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 descr="C:\Documents and Settings\Admin\Рабочий стол\Грамотей\Фото конференции\DSC0013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80000">
            <a:off x="7369327" y="5280202"/>
            <a:ext cx="1680698" cy="1467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Содержимое 3" descr="P1040609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95936" y="5345832"/>
            <a:ext cx="1440160" cy="1251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387424"/>
            <a:ext cx="8229600" cy="208823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Проект: «Всё вокруг –геометрия»   Школа, ДВГГУ. 2010 - 2011уч.год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1140000">
            <a:off x="-236554" y="4292850"/>
            <a:ext cx="3050563" cy="2378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960000">
            <a:off x="6079677" y="4354308"/>
            <a:ext cx="3413125" cy="2537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1916832"/>
            <a:ext cx="3096344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5976" y="1844824"/>
            <a:ext cx="3096344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1800" y="4077072"/>
            <a:ext cx="2952329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721</TotalTime>
  <Words>394</Words>
  <Application>Microsoft Office PowerPoint</Application>
  <PresentationFormat>Экран (4:3)</PresentationFormat>
  <Paragraphs>69</Paragraphs>
  <Slides>16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Апекс</vt:lpstr>
      <vt:lpstr>  Проект «ШКОЛА –ВУЗ» учитель математики МБОУ СОШ №68 Сологубова Т.А.   1 часть:  проект “КОЛЛЕКТИВНЫЙ УЧЕНИК” – дистанционное обучение учащихся 9 кл. в ОЛВЗМШ при  МГУ  им. М.В. Ломоносова.  </vt:lpstr>
      <vt:lpstr>2 Часть:  Проект «шаг  в науку» (мбоу сош №68 – имфит двггу)</vt:lpstr>
      <vt:lpstr>Учёба в ОЛВЗМШ при МГУ  ИМ. лОМОНОСОВА</vt:lpstr>
      <vt:lpstr>Учебная литература и контрольные работы</vt:lpstr>
      <vt:lpstr>Наша учёба</vt:lpstr>
      <vt:lpstr>Проектная деятельность,  участие в конференциях и  фестивалях</vt:lpstr>
      <vt:lpstr>Проект: «Тайна гармонии»  2009 – 2010 уч.год участие в конференциях в школе и ДВГГУ</vt:lpstr>
      <vt:lpstr>Проект «Всё вокруг – геометрия» 2010 – 2011уч.год</vt:lpstr>
      <vt:lpstr>  Проект: «Всё вокруг –геометрия»   Школа, ДВГГУ. 2010 - 2011уч.год</vt:lpstr>
      <vt:lpstr>Городская  конференция «Шаг в науку» (диплом,3 место. 2010 - 2011уч.год) </vt:lpstr>
      <vt:lpstr>Награждение</vt:lpstr>
      <vt:lpstr>Награждение</vt:lpstr>
      <vt:lpstr>Награждение</vt:lpstr>
      <vt:lpstr>Участие во Всероссийском фестивале исследовательских и творческих работ учащихся «Портфолио»</vt:lpstr>
      <vt:lpstr>Фестиваль «Портфолио»</vt:lpstr>
      <vt:lpstr>Участие в олимпиадах 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Patapon</cp:lastModifiedBy>
  <cp:revision>85</cp:revision>
  <dcterms:created xsi:type="dcterms:W3CDTF">2012-01-21T10:09:23Z</dcterms:created>
  <dcterms:modified xsi:type="dcterms:W3CDTF">2014-01-12T06:22:19Z</dcterms:modified>
</cp:coreProperties>
</file>