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84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A5519-FD5C-4C17-9A2D-ED70C1ADB64C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0BD0B-3EDD-4ECD-ACD4-A39726F7B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343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0BD0B-3EDD-4ECD-ACD4-A39726F7BAAA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7BC688-D541-47D0-A80D-67F35DD2FD64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73E1E4-9EC4-4535-9547-4018C505925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tx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357430"/>
            <a:ext cx="8714758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Решение задач на движение</a:t>
            </a:r>
            <a:endParaRPr lang="ru-RU" sz="4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3214686"/>
            <a:ext cx="4794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Направление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857232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American Retro" pitchFamily="66" charset="0"/>
              </a:rPr>
              <a:t>Муниципальное общеобразовательное учреждение средняя общеобразовательная школа №68 </a:t>
            </a:r>
          </a:p>
          <a:p>
            <a:r>
              <a:rPr lang="ru-RU" dirty="0" smtClean="0">
                <a:solidFill>
                  <a:srgbClr val="00B0F0"/>
                </a:solidFill>
                <a:latin typeface="American Retro" pitchFamily="66" charset="0"/>
              </a:rPr>
              <a:t>                                                города Хабаровска</a:t>
            </a:r>
            <a:endParaRPr lang="ru-RU" dirty="0">
              <a:solidFill>
                <a:srgbClr val="00B0F0"/>
              </a:solidFill>
              <a:latin typeface="American Retro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607220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F0"/>
                </a:solidFill>
              </a:rPr>
              <a:t>Смелянская Светлана Владимировна: </a:t>
            </a:r>
          </a:p>
          <a:p>
            <a:r>
              <a:rPr lang="ru-RU" sz="1200" dirty="0" smtClean="0">
                <a:solidFill>
                  <a:srgbClr val="00B0F0"/>
                </a:solidFill>
              </a:rPr>
              <a:t>учитель начальных классов, </a:t>
            </a:r>
          </a:p>
          <a:p>
            <a:r>
              <a:rPr lang="ru-RU" sz="1200" dirty="0" smtClean="0">
                <a:solidFill>
                  <a:srgbClr val="00B0F0"/>
                </a:solidFill>
              </a:rPr>
              <a:t>имеет вторую квалификационную категорию</a:t>
            </a:r>
            <a:endParaRPr lang="ru-RU" sz="1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Семинар 68\уроки\DSC076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76" y="1000108"/>
            <a:ext cx="6929486" cy="4825826"/>
          </a:xfrm>
          <a:prstGeom prst="rect">
            <a:avLst/>
          </a:prstGeom>
          <a:ln w="1270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429124" y="1500174"/>
            <a:ext cx="4357718" cy="14287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57166"/>
            <a:ext cx="2143140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4357694"/>
            <a:ext cx="4071966" cy="178595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2714620"/>
            <a:ext cx="61927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i="1" kern="1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ylfaen"/>
              </a:rPr>
              <a:t>Направления</a:t>
            </a:r>
            <a:endParaRPr lang="ru-RU" sz="8000" b="1" i="1" kern="1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ylfaen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000100" y="4714884"/>
            <a:ext cx="1944688" cy="485775"/>
          </a:xfrm>
          <a:prstGeom prst="leftArrow">
            <a:avLst>
              <a:gd name="adj1" fmla="val 50000"/>
              <a:gd name="adj2" fmla="val 100082"/>
            </a:avLst>
          </a:prstGeom>
          <a:gradFill flip="none" rotWithShape="1">
            <a:gsLst>
              <a:gs pos="0">
                <a:srgbClr val="FF99FF">
                  <a:shade val="30000"/>
                  <a:satMod val="115000"/>
                </a:srgbClr>
              </a:gs>
              <a:gs pos="50000">
                <a:srgbClr val="FF99FF">
                  <a:shade val="67500"/>
                  <a:satMod val="115000"/>
                </a:srgbClr>
              </a:gs>
              <a:gs pos="100000">
                <a:srgbClr val="FF99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928926" y="5214950"/>
            <a:ext cx="1800225" cy="485775"/>
          </a:xfrm>
          <a:prstGeom prst="rightArrow">
            <a:avLst>
              <a:gd name="adj1" fmla="val 50000"/>
              <a:gd name="adj2" fmla="val 9264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643438" y="2000240"/>
            <a:ext cx="1800225" cy="485775"/>
          </a:xfrm>
          <a:prstGeom prst="rightArrow">
            <a:avLst>
              <a:gd name="adj1" fmla="val 50000"/>
              <a:gd name="adj2" fmla="val 9264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500826" y="2071678"/>
            <a:ext cx="1944688" cy="485775"/>
          </a:xfrm>
          <a:prstGeom prst="leftArrow">
            <a:avLst>
              <a:gd name="adj1" fmla="val 50000"/>
              <a:gd name="adj2" fmla="val 100082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714348" y="571480"/>
            <a:ext cx="1800225" cy="485775"/>
          </a:xfrm>
          <a:prstGeom prst="rightArrow">
            <a:avLst>
              <a:gd name="adj1" fmla="val 50000"/>
              <a:gd name="adj2" fmla="val 9264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714348" y="1071546"/>
            <a:ext cx="1800225" cy="485775"/>
          </a:xfrm>
          <a:prstGeom prst="rightArrow">
            <a:avLst>
              <a:gd name="adj1" fmla="val 50000"/>
              <a:gd name="adj2" fmla="val 9264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истратор\Рабочий стол\Семинар 68\уроки\DSC0758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1500174"/>
            <a:ext cx="7143800" cy="4997226"/>
          </a:xfrm>
          <a:prstGeom prst="rect">
            <a:avLst/>
          </a:prstGeom>
          <a:ln w="1270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214414" y="642918"/>
            <a:ext cx="6763390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одном направлении</a:t>
            </a:r>
            <a:endParaRPr lang="ru-RU" sz="4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дминистратор\Рабочий стол\Семинар 68\уроки\DSC0758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1357298"/>
            <a:ext cx="6868413" cy="4786394"/>
          </a:xfrm>
          <a:prstGeom prst="rect">
            <a:avLst/>
          </a:prstGeom>
          <a:ln w="127000" cap="sq">
            <a:solidFill>
              <a:schemeClr val="accent5">
                <a:lumMod val="7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034" y="500042"/>
            <a:ext cx="8040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противоположном направлении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Рабочий стол\Семинар 68\уроки\DSC075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7290" y="1857364"/>
            <a:ext cx="6357982" cy="4661696"/>
          </a:xfrm>
          <a:prstGeom prst="rect">
            <a:avLst/>
          </a:prstGeom>
          <a:ln w="1270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571480"/>
            <a:ext cx="7067576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Навстречу друг к другу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дминистратор\Рабочий стол\Семинар 68\уроки\DSC0759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57762">
            <a:off x="1357290" y="3500438"/>
            <a:ext cx="3123750" cy="2342813"/>
          </a:xfrm>
          <a:prstGeom prst="rect">
            <a:avLst/>
          </a:prstGeom>
          <a:ln w="1270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1857364"/>
            <a:ext cx="7016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40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71" name="Picture 3" descr="C:\Documents and Settings\Администратор\Рабочий стол\Семинар 68\уроки\DSC0759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19460">
            <a:off x="4548926" y="3809246"/>
            <a:ext cx="2857519" cy="2143139"/>
          </a:xfrm>
          <a:prstGeom prst="rect">
            <a:avLst/>
          </a:prstGeom>
          <a:ln w="1270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785794"/>
            <a:ext cx="5008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Устный счет</a:t>
            </a:r>
            <a:endParaRPr lang="ru-RU" sz="5400" b="1" i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928802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710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36+22 = 58                    97-45=52</a:t>
            </a:r>
          </a:p>
          <a:p>
            <a:pPr algn="ctr"/>
            <a:r>
              <a:rPr lang="ru-RU" b="1" i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710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360+220 = 580           970-450=520</a:t>
            </a:r>
          </a:p>
          <a:p>
            <a:pPr algn="ctr"/>
            <a:r>
              <a:rPr lang="ru-RU" b="1" i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710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     40х50 = 200               3000-986= 2014</a:t>
            </a:r>
          </a:p>
          <a:p>
            <a:pPr algn="ctr"/>
            <a:r>
              <a:rPr lang="ru-RU" b="1" i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71001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   83х10 = 830               83х100=8300</a:t>
            </a:r>
            <a:endParaRPr lang="ru-RU" b="1" i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00FF">
                  <a:alpha val="71001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5000636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58-о      580-2      200-ч    830-0  </a:t>
            </a:r>
          </a:p>
          <a:p>
            <a:pPr algn="ctr"/>
            <a:endParaRPr lang="ru-RU" b="1" i="1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b="1" i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52-С     520-и    2014-1    8300-4</a:t>
            </a:r>
            <a:endParaRPr lang="ru-RU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57364"/>
            <a:ext cx="1580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этап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929198"/>
            <a:ext cx="1761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этап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3500438"/>
            <a:ext cx="6500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Расположите числа </a:t>
            </a:r>
          </a:p>
          <a:p>
            <a:pPr algn="ctr"/>
            <a:r>
              <a:rPr lang="ru-RU" sz="3600" b="1" i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в порядке увеличения</a:t>
            </a:r>
            <a:endParaRPr lang="ru-RU" sz="3600" b="1" i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4612" y="6357958"/>
            <a:ext cx="4229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52    58   200   520   580   830   2014   8300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211669"/>
            <a:ext cx="1397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Итог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chemeClr val="bg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857224" y="2285992"/>
            <a:ext cx="7129463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Сочи-2014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43132">
            <a:off x="777878" y="1019536"/>
            <a:ext cx="3647621" cy="4654148"/>
          </a:xfrm>
          <a:prstGeom prst="rect">
            <a:avLst/>
          </a:prstGeom>
          <a:ln w="127000" cap="sq">
            <a:solidFill>
              <a:srgbClr val="00B05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30786">
            <a:off x="5010250" y="1112991"/>
            <a:ext cx="3305060" cy="4536540"/>
          </a:xfrm>
          <a:prstGeom prst="rect">
            <a:avLst/>
          </a:prstGeom>
          <a:ln w="1270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 rot="21071783">
            <a:off x="1014851" y="5979606"/>
            <a:ext cx="3493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S Down Cyr" pitchFamily="82" charset="0"/>
              </a:rPr>
              <a:t>Лыжные гонки</a:t>
            </a:r>
            <a:endParaRPr lang="ru-RU" sz="2400" b="1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S Down Cyr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38253">
            <a:off x="4952054" y="5940370"/>
            <a:ext cx="2931444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DS Down Cyr" pitchFamily="82" charset="0"/>
              </a:rPr>
              <a:t>Фристайл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DS Down Cyr" pitchFamily="82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1357298"/>
            <a:ext cx="3640052" cy="3957640"/>
          </a:xfrm>
          <a:prstGeom prst="rect">
            <a:avLst/>
          </a:prstGeom>
          <a:ln w="1270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2786050" y="5786454"/>
            <a:ext cx="3628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S Down Cyr" pitchFamily="82" charset="0"/>
              </a:rPr>
              <a:t>Сноуборд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S Down Cyr" pitchFamily="82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928670"/>
            <a:ext cx="6143668" cy="3995694"/>
          </a:xfrm>
          <a:prstGeom prst="rect">
            <a:avLst/>
          </a:prstGeom>
          <a:ln w="228600" cap="sq" cmpd="thickThin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785786" y="5286388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DS Down Cyr" pitchFamily="82" charset="0"/>
                <a:cs typeface="Times New Roman"/>
              </a:rPr>
              <a:t>Победительницы Олимпийских игр в Нагано: </a:t>
            </a:r>
          </a:p>
          <a:p>
            <a:pPr algn="ctr"/>
            <a:r>
              <a:rPr lang="ru-RU" i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DS Down Cyr" pitchFamily="82" charset="0"/>
                <a:cs typeface="Times New Roman"/>
              </a:rPr>
              <a:t>Юлия Чепалова (в центре),</a:t>
            </a:r>
          </a:p>
          <a:p>
            <a:pPr algn="ctr"/>
            <a:r>
              <a:rPr lang="ru-RU" i="1" kern="10" dirty="0" smtClean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DS Down Cyr" pitchFamily="82" charset="0"/>
                <a:cs typeface="Times New Roman"/>
              </a:rPr>
              <a:t>Лариса Лазутина (справа)</a:t>
            </a:r>
            <a:endParaRPr lang="ru-RU" dirty="0">
              <a:latin typeface="DS Down Cyr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11" grpId="0"/>
      <p:bldP spid="11" grpId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chemeClr val="accent4">
                <a:lumMod val="20000"/>
                <a:lumOff val="80000"/>
              </a:schemeClr>
            </a:gs>
            <a:gs pos="70000">
              <a:schemeClr val="accent5">
                <a:lumMod val="20000"/>
                <a:lumOff val="8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971550" y="620713"/>
            <a:ext cx="734536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ylfaen"/>
              </a:rPr>
              <a:t>Чтобы найти скорость,</a:t>
            </a:r>
          </a:p>
          <a:p>
            <a:pPr algn="ctr"/>
            <a:r>
              <a:rPr lang="ru-RU" sz="3600" b="1" i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ylfaen"/>
              </a:rPr>
              <a:t>надо путь разделить на время</a:t>
            </a:r>
          </a:p>
        </p:txBody>
      </p:sp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4429124" y="3357562"/>
            <a:ext cx="3786214" cy="15097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= S:t</a:t>
            </a:r>
            <a:endParaRPr lang="ru-RU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3333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026" name="Picture 2" descr="C:\Documents and Settings\Администратор\Рабочий стол\Семинар 68\уроки\DSC075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866231">
            <a:off x="791919" y="2325654"/>
            <a:ext cx="2797539" cy="37300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39999">
              <a:schemeClr val="accent4">
                <a:lumMod val="20000"/>
                <a:lumOff val="80000"/>
              </a:schemeClr>
            </a:gs>
            <a:gs pos="70000">
              <a:schemeClr val="accent5">
                <a:lumMod val="20000"/>
                <a:lumOff val="8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785786" y="642918"/>
            <a:ext cx="7643866" cy="1944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Чтобы найти путь,</a:t>
            </a:r>
          </a:p>
          <a:p>
            <a:pPr algn="ctr"/>
            <a:r>
              <a:rPr lang="ru-RU" sz="3600" b="1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надо скорость умножить на </a:t>
            </a:r>
            <a:r>
              <a:rPr lang="ru-RU" sz="3600" b="1" kern="1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время</a:t>
            </a:r>
            <a:endParaRPr lang="ru-RU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5000628" y="3429000"/>
            <a:ext cx="3500461" cy="10001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S=V∙t</a:t>
            </a:r>
            <a:endParaRPr lang="ru-RU" sz="3600" kern="10" dirty="0">
              <a:ln w="9525">
                <a:solidFill>
                  <a:srgbClr val="3366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0" name="Picture 2" descr="C:\Documents and Settings\Администратор\Рабочий стол\Семинар 68\уроки\DSC0756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37897">
            <a:off x="495476" y="2866426"/>
            <a:ext cx="3857653" cy="289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928670"/>
            <a:ext cx="85010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kern="1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Sylfaen"/>
              </a:rPr>
              <a:t>Чтобы найти время,</a:t>
            </a:r>
          </a:p>
          <a:p>
            <a:pPr algn="ctr"/>
            <a:r>
              <a:rPr lang="ru-RU" sz="4400" b="1" kern="1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Sylfaen"/>
              </a:rPr>
              <a:t>надо путь разделить на скорость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3500438"/>
            <a:ext cx="3730508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0" b="1" kern="1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  <a:cs typeface="Times New Roman"/>
              </a:rPr>
              <a:t>t=S:V</a:t>
            </a:r>
            <a:endParaRPr lang="ru-RU" sz="11000" b="1" kern="1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/>
              <a:cs typeface="Times New Roman"/>
            </a:endParaRPr>
          </a:p>
        </p:txBody>
      </p:sp>
      <p:pic>
        <p:nvPicPr>
          <p:cNvPr id="1026" name="Picture 2" descr="C:\Documents and Settings\Администратор\Рабочий стол\Семинар 68\уроки\DSC075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57" y="2857496"/>
            <a:ext cx="4615845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500042"/>
            <a:ext cx="447571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i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Задача</a:t>
            </a:r>
            <a:endParaRPr lang="ru-RU" sz="9600" b="1" i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08395">
            <a:off x="285720" y="4714884"/>
            <a:ext cx="2612502" cy="1733545"/>
          </a:xfrm>
          <a:prstGeom prst="rect">
            <a:avLst/>
          </a:prstGeom>
          <a:ln w="1270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571604" y="2428868"/>
            <a:ext cx="6215074" cy="2246769"/>
          </a:xfrm>
          <a:prstGeom prst="rect">
            <a:avLst/>
          </a:prstGeom>
          <a:effectLst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  <a:softEdge rad="3175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Двигаются два лыжника.</a:t>
            </a:r>
          </a:p>
          <a:p>
            <a:pPr algn="ctr"/>
            <a:r>
              <a:rPr lang="ru-RU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Скорость одного 12км/ч,</a:t>
            </a:r>
          </a:p>
          <a:p>
            <a:pPr algn="ctr"/>
            <a:r>
              <a:rPr lang="ru-RU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 скорость другого 15км/ч.</a:t>
            </a:r>
          </a:p>
          <a:p>
            <a:pPr algn="ctr"/>
            <a:r>
              <a:rPr lang="ru-RU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Какое расстояние будет между </a:t>
            </a:r>
          </a:p>
          <a:p>
            <a:pPr algn="ctr"/>
            <a:r>
              <a:rPr lang="ru-RU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лыжниками через 3 часа пути?</a:t>
            </a:r>
            <a:endParaRPr lang="ru-RU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8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Семинар 68\уроки\DSC075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1428736"/>
            <a:ext cx="7551781" cy="4500594"/>
          </a:xfrm>
          <a:prstGeom prst="rect">
            <a:avLst/>
          </a:prstGeom>
          <a:ln w="1270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128</TotalTime>
  <Words>177</Words>
  <Application>Microsoft Office PowerPoint</Application>
  <PresentationFormat>Экран (4:3)</PresentationFormat>
  <Paragraphs>49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68 школа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Patapon</cp:lastModifiedBy>
  <cp:revision>16</cp:revision>
  <dcterms:created xsi:type="dcterms:W3CDTF">2010-01-23T14:52:28Z</dcterms:created>
  <dcterms:modified xsi:type="dcterms:W3CDTF">2014-01-12T06:24:12Z</dcterms:modified>
</cp:coreProperties>
</file>