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ЯЗЫЧЕСТВО ВОСТОЧНЫХ СЛАВЯН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/>
              <a:t>Мокошь</a:t>
            </a:r>
            <a:r>
              <a:rPr lang="ru-RU" sz="3200" dirty="0"/>
              <a:t> - женское божество, олицетворяла, видимо, женское начало в хозяйстве.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44" y="2947988"/>
            <a:ext cx="3243911" cy="31718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28" y="2944813"/>
            <a:ext cx="2378868" cy="3171825"/>
          </a:xfrm>
        </p:spPr>
      </p:pic>
    </p:spTree>
    <p:extLst>
      <p:ext uri="{BB962C8B-B14F-4D97-AF65-F5344CB8AC3E}">
        <p14:creationId xmlns:p14="http://schemas.microsoft.com/office/powerpoint/2010/main" val="234528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Низшие боги: упыри - вампиры, оборотни, олицетворявшие зло. Налитый кровью мертвец, нападающий на животных и людей по ночам, убивающий их, иногда высасывает их кровь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576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36912"/>
            <a:ext cx="293975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780928"/>
            <a:ext cx="2776349" cy="3831363"/>
          </a:xfrm>
        </p:spPr>
      </p:pic>
    </p:spTree>
    <p:extLst>
      <p:ext uri="{BB962C8B-B14F-4D97-AF65-F5344CB8AC3E}">
        <p14:creationId xmlns:p14="http://schemas.microsoft.com/office/powerpoint/2010/main" val="63749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864096"/>
          </a:xfrm>
        </p:spPr>
        <p:txBody>
          <a:bodyPr>
            <a:normAutofit/>
          </a:bodyPr>
          <a:lstStyle/>
          <a:p>
            <a:r>
              <a:rPr lang="ru-RU" dirty="0" err="1"/>
              <a:t>Берегини</a:t>
            </a:r>
            <a:r>
              <a:rPr lang="ru-RU" dirty="0"/>
              <a:t> - духи - </a:t>
            </a:r>
            <a:r>
              <a:rPr lang="ru-RU" dirty="0" smtClean="0"/>
              <a:t>помощницы </a:t>
            </a:r>
            <a:r>
              <a:rPr lang="ru-RU" dirty="0"/>
              <a:t>человека.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26" y="2214554"/>
            <a:ext cx="3161970" cy="4361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1296144"/>
          </a:xfrm>
        </p:spPr>
        <p:txBody>
          <a:bodyPr>
            <a:normAutofit/>
          </a:bodyPr>
          <a:lstStyle/>
          <a:p>
            <a:r>
              <a:rPr lang="ru-RU" dirty="0" err="1"/>
              <a:t>Рожаницы</a:t>
            </a:r>
            <a:r>
              <a:rPr lang="ru-RU" dirty="0"/>
              <a:t> -низшие божества, связанные с рождением детей.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188656"/>
            <a:ext cx="3286148" cy="4551452"/>
          </a:xfrm>
        </p:spPr>
      </p:pic>
    </p:spTree>
    <p:extLst>
      <p:ext uri="{BB962C8B-B14F-4D97-AF65-F5344CB8AC3E}">
        <p14:creationId xmlns:p14="http://schemas.microsoft.com/office/powerpoint/2010/main" val="316399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Русалки - как правило вредоносные существа, в которых </a:t>
            </a:r>
            <a:r>
              <a:rPr lang="ru-RU" sz="2400" dirty="0" smtClean="0"/>
              <a:t>превращаются </a:t>
            </a:r>
            <a:r>
              <a:rPr lang="ru-RU" sz="2400" dirty="0"/>
              <a:t>умершие девушки (утопленницы). Иногда выходят на землю из воды. Встречных могут защекотать или увлечь в воду.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1"/>
            <a:ext cx="4040188" cy="6180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2736304" cy="51685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319" y="2944813"/>
            <a:ext cx="2669886" cy="3171825"/>
          </a:xfrm>
        </p:spPr>
      </p:pic>
    </p:spTree>
    <p:extLst>
      <p:ext uri="{BB962C8B-B14F-4D97-AF65-F5344CB8AC3E}">
        <p14:creationId xmlns:p14="http://schemas.microsoft.com/office/powerpoint/2010/main" val="18782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/>
              <a:t>Домовой - В мифологии восточных славян сверхъестественное существо, дух и хранитель дома. Чаще всего домового изображают в виде крохотного старика с лицом, покрытым белой шерстью, или как двойника хозяина дома.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76872"/>
            <a:ext cx="3447895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39846"/>
            <a:ext cx="3377782" cy="4304324"/>
          </a:xfrm>
        </p:spPr>
      </p:pic>
    </p:spTree>
    <p:extLst>
      <p:ext uri="{BB962C8B-B14F-4D97-AF65-F5344CB8AC3E}">
        <p14:creationId xmlns:p14="http://schemas.microsoft.com/office/powerpoint/2010/main" val="74393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Баба-яга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20688"/>
            <a:ext cx="4020873" cy="5567363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744416" cy="597666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Раньше верили, что Баба-яга может жить в любой деревне, маскируясь под обычную женщину: ухаживать за скотом, стряпать, воспитывать детей. Чаще всего она обитает в дремучем лесу, который издавна вселял страх в людей, поскольку воспринимался как граница между миром мертвых и живых. Не зря же ее избушка обнесена частоколом из человеческих костей и черепов, и во многих сказках Баба-яга питается человечиной, да и сама зовется «костяная нога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579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40188" cy="24482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Банник — дух, живущий в бане, в поверьях восточных славян, пугающий людей и требующий жертв, которые ему оставляли в бане после мытья. Часто его представляют в виде крохотного, но очень сильного старичка с длинной и лохматой бородой, покрытой плесенью.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08920"/>
            <a:ext cx="2893857" cy="3947222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576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0647"/>
            <a:ext cx="4320021" cy="6240033"/>
          </a:xfrm>
        </p:spPr>
      </p:pic>
    </p:spTree>
    <p:extLst>
      <p:ext uri="{BB962C8B-B14F-4D97-AF65-F5344CB8AC3E}">
        <p14:creationId xmlns:p14="http://schemas.microsoft.com/office/powerpoint/2010/main" val="178095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" y="633898"/>
            <a:ext cx="4116388" cy="5417166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860032" y="332656"/>
            <a:ext cx="3888432" cy="6264696"/>
          </a:xfrm>
        </p:spPr>
        <p:txBody>
          <a:bodyPr>
            <a:noAutofit/>
          </a:bodyPr>
          <a:lstStyle/>
          <a:p>
            <a:r>
              <a:rPr lang="ru-RU" sz="2000" dirty="0"/>
              <a:t>Кикимора Домовая - злой домашний дух тревожных, беспокойных снов, ночных мечтаний и приведений. Являются послами и служителями страшного славянского Божества - Вия (</a:t>
            </a:r>
            <a:r>
              <a:rPr lang="ru-RU" sz="2000" dirty="0" smtClean="0"/>
              <a:t>Выя) </a:t>
            </a:r>
            <a:r>
              <a:rPr lang="ru-RU" sz="2000" dirty="0"/>
              <a:t>- Владыки </a:t>
            </a:r>
            <a:r>
              <a:rPr lang="ru-RU" sz="2000" dirty="0" smtClean="0"/>
              <a:t>подземного </a:t>
            </a:r>
            <a:r>
              <a:rPr lang="ru-RU" sz="2000" dirty="0"/>
              <a:t>Царства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Кикиморы - чертихи. Представлялись они в виде неопрятных, с растрёпанными, торчащими волосами, маленьких, тощих, с неприятным лицом и длинным носом, с занудливым характером женщин. Голова у кикиморы с </a:t>
            </a:r>
            <a:r>
              <a:rPr lang="ru-RU" sz="2000" dirty="0" err="1"/>
              <a:t>напёрсточек</a:t>
            </a:r>
            <a:r>
              <a:rPr lang="ru-RU" sz="2000" dirty="0"/>
              <a:t>, а тело сравнимо с соломиной.</a:t>
            </a:r>
          </a:p>
        </p:txBody>
      </p:sp>
    </p:spTree>
    <p:extLst>
      <p:ext uri="{BB962C8B-B14F-4D97-AF65-F5344CB8AC3E}">
        <p14:creationId xmlns:p14="http://schemas.microsoft.com/office/powerpoint/2010/main" val="389866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76672"/>
            <a:ext cx="3842264" cy="556736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600400" cy="633670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Бабай</a:t>
            </a:r>
            <a:r>
              <a:rPr lang="ru-RU" sz="2400" dirty="0" smtClean="0"/>
              <a:t> - Злой </a:t>
            </a:r>
            <a:r>
              <a:rPr lang="ru-RU" sz="2400" dirty="0"/>
              <a:t>ночной дух, старик с котомкой или большим мешком, в который он якобы забирает непослушных детей. Когда приходит ночь, </a:t>
            </a:r>
            <a:r>
              <a:rPr lang="ru-RU" sz="2400" dirty="0" err="1"/>
              <a:t>бабай</a:t>
            </a:r>
            <a:r>
              <a:rPr lang="ru-RU" sz="2400" dirty="0"/>
              <a:t> из огорода или из леса приходит под окна и сторожит. Услышит капризы, детский плач — начинает шуметь, шуршать, скребется, стучит в окно. Правда, он всего лишь пугает </a:t>
            </a:r>
            <a:r>
              <a:rPr lang="ru-RU" sz="2400" dirty="0" err="1"/>
              <a:t>непослушников</a:t>
            </a:r>
            <a:r>
              <a:rPr lang="ru-RU" sz="2400" dirty="0"/>
              <a:t> и никого не крадет: зачем ему лишние хлопоты?!</a:t>
            </a:r>
          </a:p>
        </p:txBody>
      </p:sp>
    </p:spTree>
    <p:extLst>
      <p:ext uri="{BB962C8B-B14F-4D97-AF65-F5344CB8AC3E}">
        <p14:creationId xmlns:p14="http://schemas.microsoft.com/office/powerpoint/2010/main" val="29006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48680"/>
            <a:ext cx="4116388" cy="54747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826768" cy="6480720"/>
          </a:xfrm>
        </p:spPr>
        <p:txBody>
          <a:bodyPr>
            <a:noAutofit/>
          </a:bodyPr>
          <a:lstStyle/>
          <a:p>
            <a:r>
              <a:rPr lang="ru-RU" sz="2000" b="1" dirty="0"/>
              <a:t>У каждого водоема был свой хозяин - водяной. </a:t>
            </a:r>
            <a:r>
              <a:rPr lang="ru-RU" sz="2000" dirty="0"/>
              <a:t>Его внешний образ складывался из сочетания вполне человеческих "признаков" с разными необычными. Водяной у восточных славян - старик с длинной зеленовато-седой бородой; он голый, весь в тине, подпоясанный зеленой травой, в травяной шапке; черный, обросший мхом; с лапами вместо рук, с двумя рогами и хвостом. Водяной способен в любой момент превратиться в громадную щуку или сома, прикинуться толстым бревном, обернуться козлом, собакой, </a:t>
            </a:r>
            <a:r>
              <a:rPr lang="ru-RU" sz="2000" dirty="0" smtClean="0"/>
              <a:t>селезнем.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549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Autofit/>
          </a:bodyPr>
          <a:lstStyle/>
          <a:p>
            <a:r>
              <a:rPr lang="ru-RU" sz="3200" i="1" dirty="0"/>
              <a:t>Перун</a:t>
            </a:r>
            <a:r>
              <a:rPr lang="ru-RU" sz="3200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48680"/>
            <a:ext cx="3591446" cy="556736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бог </a:t>
            </a:r>
            <a:r>
              <a:rPr lang="ru-RU" sz="2800" dirty="0"/>
              <a:t>грома и грозы, войны и оружии, возник сравнительно поздно в связи с развитием дружинного носимого элемента общества. Изображался в виде старца с </a:t>
            </a:r>
            <a:r>
              <a:rPr lang="ru-RU" sz="2800" dirty="0" smtClean="0"/>
              <a:t>бородой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5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3512811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188640"/>
            <a:ext cx="4618856" cy="6480720"/>
          </a:xfrm>
        </p:spPr>
        <p:txBody>
          <a:bodyPr>
            <a:normAutofit/>
          </a:bodyPr>
          <a:lstStyle/>
          <a:p>
            <a:r>
              <a:rPr lang="ru-RU" sz="2000" b="1" dirty="0"/>
              <a:t>Лесовик-леший </a:t>
            </a:r>
            <a:r>
              <a:rPr lang="ru-RU" sz="2000" dirty="0"/>
              <a:t>- дух и хранитель леса в славянской мифологии, который живет в лесной чащобе. Он умеет оборачиваться, является в виде дряхлого старика, либо дерева, медведя. Иногда он кричит в лесу и пугает людей. </a:t>
            </a:r>
            <a:endParaRPr lang="ru-RU" sz="2000" dirty="0" smtClean="0"/>
          </a:p>
          <a:p>
            <a:r>
              <a:rPr lang="ru-RU" sz="2000" dirty="0" smtClean="0"/>
              <a:t>Леший </a:t>
            </a:r>
            <a:r>
              <a:rPr lang="ru-RU" sz="2000" dirty="0"/>
              <a:t>-волчий и медвежий пастух, ему подчиняются все звери в лесу. Он охраняет лес и лесных зверей, потому его опасаются лесорубы и охотники. Прознав, что в какой-то чаще живет леший, люди обходят ее стороной. Она считается заповедной, священной рощей. </a:t>
            </a:r>
          </a:p>
          <a:p>
            <a:r>
              <a:rPr lang="ru-RU" sz="2000" dirty="0"/>
              <a:t>Леший начальник над всеми деревьями и зверями, без его разрешенья в лес заходить не стоит.</a:t>
            </a:r>
          </a:p>
        </p:txBody>
      </p:sp>
    </p:spTree>
    <p:extLst>
      <p:ext uri="{BB962C8B-B14F-4D97-AF65-F5344CB8AC3E}">
        <p14:creationId xmlns:p14="http://schemas.microsoft.com/office/powerpoint/2010/main" val="147000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r>
              <a:rPr lang="ru-RU" sz="2800" i="1" dirty="0"/>
              <a:t>Род</a:t>
            </a:r>
            <a:r>
              <a:rPr lang="ru-RU" sz="2800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97" y="404664"/>
            <a:ext cx="5271279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бог</a:t>
            </a:r>
            <a:r>
              <a:rPr lang="ru-RU" sz="2800" dirty="0"/>
              <a:t>, </a:t>
            </a:r>
            <a:r>
              <a:rPr lang="ru-RU" sz="2800" dirty="0" smtClean="0"/>
              <a:t>отвечавший </a:t>
            </a:r>
            <a:r>
              <a:rPr lang="ru-RU" sz="2800" dirty="0"/>
              <a:t>за </a:t>
            </a:r>
            <a:r>
              <a:rPr lang="ru-RU" sz="2800" dirty="0" smtClean="0"/>
              <a:t>единство </a:t>
            </a:r>
            <a:r>
              <a:rPr lang="ru-RU" sz="2800" dirty="0"/>
              <a:t>и продолжение рода; также верховное божество неба и земли, распоряжался стихиями: солнцем, дождем, грозой, </a:t>
            </a:r>
            <a:r>
              <a:rPr lang="ru-RU" sz="2800" dirty="0" smtClean="0"/>
              <a:t>водой.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57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Велес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бог </a:t>
            </a:r>
            <a:r>
              <a:rPr lang="ru-RU" dirty="0"/>
              <a:t>богатства, покровитель домашних животных;</a:t>
            </a: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5" y="3012440"/>
            <a:ext cx="3803650" cy="304292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061011"/>
            <a:ext cx="3800475" cy="2939429"/>
          </a:xfrm>
        </p:spPr>
      </p:pic>
    </p:spTree>
    <p:extLst>
      <p:ext uri="{BB962C8B-B14F-4D97-AF65-F5344CB8AC3E}">
        <p14:creationId xmlns:p14="http://schemas.microsoft.com/office/powerpoint/2010/main" val="198670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Стрибог</a:t>
            </a:r>
            <a:r>
              <a:rPr lang="ru-RU" dirty="0"/>
              <a:t> - бог неба, </a:t>
            </a:r>
            <a:r>
              <a:rPr lang="ru-RU" dirty="0" smtClean="0"/>
              <a:t>повелевал </a:t>
            </a:r>
            <a:r>
              <a:rPr lang="ru-RU" dirty="0"/>
              <a:t>ветрами;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08853"/>
            <a:ext cx="3294484" cy="43926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95862"/>
            <a:ext cx="3168955" cy="4360948"/>
          </a:xfrm>
        </p:spPr>
      </p:pic>
    </p:spTree>
    <p:extLst>
      <p:ext uri="{BB962C8B-B14F-4D97-AF65-F5344CB8AC3E}">
        <p14:creationId xmlns:p14="http://schemas.microsoft.com/office/powerpoint/2010/main" val="133107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Дажьбог</a:t>
            </a:r>
            <a:r>
              <a:rPr lang="ru-RU" dirty="0"/>
              <a:t>, бог податель благ, опекун имущества.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3"/>
            <a:ext cx="5040560" cy="40217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356992"/>
            <a:ext cx="2538821" cy="3171825"/>
          </a:xfrm>
        </p:spPr>
      </p:pic>
    </p:spTree>
    <p:extLst>
      <p:ext uri="{BB962C8B-B14F-4D97-AF65-F5344CB8AC3E}">
        <p14:creationId xmlns:p14="http://schemas.microsoft.com/office/powerpoint/2010/main" val="73223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4019847" cy="604867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34579" y="548680"/>
            <a:ext cx="3411725" cy="5572421"/>
          </a:xfrm>
        </p:spPr>
        <p:txBody>
          <a:bodyPr>
            <a:noAutofit/>
          </a:bodyPr>
          <a:lstStyle/>
          <a:p>
            <a:r>
              <a:rPr lang="ru-RU" sz="2400" dirty="0" err="1"/>
              <a:t>Сварог</a:t>
            </a:r>
            <a:r>
              <a:rPr lang="ru-RU" sz="2400" dirty="0"/>
              <a:t> у древних славян является богом-творцом Вселенной, мужским воплощением Рода, богом неба и небесного огня. В </a:t>
            </a:r>
            <a:r>
              <a:rPr lang="ru-RU" sz="2400" dirty="0" smtClean="0"/>
              <a:t>давние </a:t>
            </a:r>
            <a:r>
              <a:rPr lang="ru-RU" sz="2400" dirty="0"/>
              <a:t>времена </a:t>
            </a:r>
            <a:r>
              <a:rPr lang="ru-RU" sz="2400" dirty="0" err="1"/>
              <a:t>Сварог</a:t>
            </a:r>
            <a:r>
              <a:rPr lang="ru-RU" sz="2400" dirty="0"/>
              <a:t> изображался символически, будучи лишь сборным понятием для богов-месяцев, но позднее его изображали с топориком в золотых руках, или с молотом в небесной кузне.</a:t>
            </a:r>
          </a:p>
        </p:txBody>
      </p:sp>
    </p:spTree>
    <p:extLst>
      <p:ext uri="{BB962C8B-B14F-4D97-AF65-F5344CB8AC3E}">
        <p14:creationId xmlns:p14="http://schemas.microsoft.com/office/powerpoint/2010/main" val="94538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pPr algn="l"/>
            <a:r>
              <a:rPr lang="ru-RU" sz="2400" dirty="0" err="1" smtClean="0"/>
              <a:t>Хорс</a:t>
            </a:r>
            <a:r>
              <a:rPr lang="ru-RU" sz="2400" dirty="0" smtClean="0"/>
              <a:t> </a:t>
            </a:r>
            <a:r>
              <a:rPr lang="ru-RU" sz="2400" dirty="0"/>
              <a:t>- славянский бог Солнца - светила, сын Рода, брат </a:t>
            </a:r>
            <a:r>
              <a:rPr lang="ru-RU" sz="2400" dirty="0" smtClean="0"/>
              <a:t>Велеса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04864"/>
            <a:ext cx="4047101" cy="30353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2132856"/>
            <a:ext cx="3447288" cy="1440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 все боги у славян и </a:t>
            </a:r>
            <a:r>
              <a:rPr lang="ru-RU" dirty="0" err="1"/>
              <a:t>русов</a:t>
            </a:r>
            <a:r>
              <a:rPr lang="ru-RU" dirty="0"/>
              <a:t> были общими. Например, до прихода на берега Днепра </a:t>
            </a:r>
            <a:r>
              <a:rPr lang="ru-RU" dirty="0" err="1"/>
              <a:t>русов</a:t>
            </a:r>
            <a:r>
              <a:rPr lang="ru-RU" dirty="0"/>
              <a:t> здесь не знали </a:t>
            </a:r>
            <a:r>
              <a:rPr lang="ru-RU" dirty="0" err="1"/>
              <a:t>Хорса</a:t>
            </a:r>
            <a:r>
              <a:rPr lang="ru-RU" dirty="0"/>
              <a:t>. Лишь князь Владимир установил его изображение рядом с Перуном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284984"/>
            <a:ext cx="2819400" cy="3171825"/>
          </a:xfrm>
        </p:spPr>
      </p:pic>
    </p:spTree>
    <p:extLst>
      <p:ext uri="{BB962C8B-B14F-4D97-AF65-F5344CB8AC3E}">
        <p14:creationId xmlns:p14="http://schemas.microsoft.com/office/powerpoint/2010/main" val="327733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err="1" smtClean="0"/>
              <a:t>Симаргл</a:t>
            </a:r>
            <a:r>
              <a:rPr lang="ru-RU" sz="2700" dirty="0" smtClean="0"/>
              <a:t> - </a:t>
            </a:r>
            <a:r>
              <a:rPr lang="ru-RU" sz="2700" dirty="0"/>
              <a:t>бог почвы, податель влаги на поля - разновидность богов плодородия;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000"/>
            <a:ext cx="4462823" cy="29523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429000"/>
            <a:ext cx="3800475" cy="3002375"/>
          </a:xfrm>
        </p:spPr>
      </p:pic>
    </p:spTree>
    <p:extLst>
      <p:ext uri="{BB962C8B-B14F-4D97-AF65-F5344CB8AC3E}">
        <p14:creationId xmlns:p14="http://schemas.microsoft.com/office/powerpoint/2010/main" val="385708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792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ЯЗЫЧЕСТВО ВОСТОЧНЫХ СЛАВЯН</vt:lpstr>
      <vt:lpstr>Перун </vt:lpstr>
      <vt:lpstr>Род </vt:lpstr>
      <vt:lpstr>Велес</vt:lpstr>
      <vt:lpstr>Стрибог - бог неба, повелевал ветрами; </vt:lpstr>
      <vt:lpstr>Дажьбог, бог податель благ, опекун имущества. </vt:lpstr>
      <vt:lpstr>Презентация PowerPoint</vt:lpstr>
      <vt:lpstr>Хорс - славянский бог Солнца - светила, сын Рода, брат Велеса</vt:lpstr>
      <vt:lpstr>Симаргл - бог почвы, податель влаги на поля - разновидность богов плодородия; </vt:lpstr>
      <vt:lpstr>Мокошь - женское божество, олицетворяла, видимо, женское начало в хозяйстве.  </vt:lpstr>
      <vt:lpstr>Низшие боги: упыри - вампиры, оборотни, олицетворявшие зло. Налитый кровью мертвец, нападающий на животных и людей по ночам, убивающий их, иногда высасывает их кровь.</vt:lpstr>
      <vt:lpstr>Презентация PowerPoint</vt:lpstr>
      <vt:lpstr>Русалки - как правило вредоносные существа, в которых превращаются умершие девушки (утопленницы). Иногда выходят на землю из воды. Встречных могут защекотать или увлечь в воду. </vt:lpstr>
      <vt:lpstr>Домовой - В мифологии восточных славян сверхъестественное существо, дух и хранитель дома. Чаще всего домового изображают в виде крохотного старика с лицом, покрытым белой шерстью, или как двойника хозяина дома.</vt:lpstr>
      <vt:lpstr>Баба-яга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ЯЗЫЧЕСТВО ВОСТОЧНЫХ СЛАВЯН</dc:title>
  <cp:lastModifiedBy>Patapon</cp:lastModifiedBy>
  <cp:revision>10</cp:revision>
  <dcterms:modified xsi:type="dcterms:W3CDTF">2014-01-12T06:23:50Z</dcterms:modified>
</cp:coreProperties>
</file>