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0AC7-6E9A-46B2-BD2D-C4FB86FCFC30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6C97-EFE2-446E-9A1C-F767DCD7C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8594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Школьная конференция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3500462" cy="392909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«Воспитание ценностей здорового образа жизни у школьников»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DSC017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290" y="2071678"/>
            <a:ext cx="4667559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Работа с Хабаровской организацией инвалидов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«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Аридонс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5072074"/>
            <a:ext cx="2500330" cy="1785926"/>
          </a:xfrm>
        </p:spPr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Уроки добра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Ирина Галаджун\Desktop\DSCF20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214818"/>
            <a:ext cx="3238523" cy="2428892"/>
          </a:xfrm>
          <a:prstGeom prst="rect">
            <a:avLst/>
          </a:prstGeom>
          <a:noFill/>
        </p:spPr>
      </p:pic>
      <p:pic>
        <p:nvPicPr>
          <p:cNvPr id="2052" name="Picture 4" descr="C:\Users\Ирина Галаджун\Desktop\DSCF2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00364" y="1428736"/>
            <a:ext cx="3136434" cy="2352326"/>
          </a:xfrm>
          <a:prstGeom prst="rect">
            <a:avLst/>
          </a:prstGeom>
          <a:noFill/>
        </p:spPr>
      </p:pic>
      <p:pic>
        <p:nvPicPr>
          <p:cNvPr id="2053" name="Picture 5" descr="C:\Users\Ирина Галаджун\Desktop\IMG_38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74" y="857232"/>
            <a:ext cx="2857393" cy="2143140"/>
          </a:xfrm>
          <a:prstGeom prst="rect">
            <a:avLst/>
          </a:prstGeom>
          <a:noFill/>
        </p:spPr>
      </p:pic>
      <p:pic>
        <p:nvPicPr>
          <p:cNvPr id="2054" name="Picture 6" descr="C:\Users\Ирина Галаджун\Desktop\IMG_38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500306"/>
            <a:ext cx="3193910" cy="2395595"/>
          </a:xfrm>
          <a:prstGeom prst="rect">
            <a:avLst/>
          </a:prstGeom>
          <a:noFill/>
        </p:spPr>
      </p:pic>
      <p:pic>
        <p:nvPicPr>
          <p:cNvPr id="2055" name="Picture 7" descr="C:\Users\Ирина Галаджун\Desktop\DSCF209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642917"/>
            <a:ext cx="2857488" cy="2143117"/>
          </a:xfrm>
          <a:prstGeom prst="rect">
            <a:avLst/>
          </a:prstGeom>
          <a:noFill/>
        </p:spPr>
      </p:pic>
      <p:pic>
        <p:nvPicPr>
          <p:cNvPr id="2056" name="Picture 8" descr="C:\Users\Ирина Галаджун\Desktop\IMG_386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4446828"/>
            <a:ext cx="3214678" cy="2411172"/>
          </a:xfrm>
          <a:prstGeom prst="rect">
            <a:avLst/>
          </a:prstGeom>
          <a:noFill/>
        </p:spPr>
      </p:pic>
      <p:pic>
        <p:nvPicPr>
          <p:cNvPr id="2050" name="Picture 2" descr="C:\Users\Ирина Галаджун\Desktop\DSCF209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143116"/>
            <a:ext cx="3000364" cy="225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Дружеская встреча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5900750" cy="3482981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Спортивные соревнования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Ирина Галаджун\Desktop\DSC065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788" y="4500570"/>
            <a:ext cx="2711600" cy="2033580"/>
          </a:xfrm>
          <a:prstGeom prst="rect">
            <a:avLst/>
          </a:prstGeom>
          <a:noFill/>
        </p:spPr>
      </p:pic>
      <p:pic>
        <p:nvPicPr>
          <p:cNvPr id="3075" name="Picture 3" descr="C:\Users\Ирина Галаджун\Desktop\DSC065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429000"/>
            <a:ext cx="3406782" cy="2554935"/>
          </a:xfrm>
          <a:prstGeom prst="rect">
            <a:avLst/>
          </a:prstGeom>
          <a:noFill/>
        </p:spPr>
      </p:pic>
      <p:pic>
        <p:nvPicPr>
          <p:cNvPr id="3076" name="Picture 4" descr="C:\Users\Ирина Галаджун\Desktop\DSC065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71560"/>
            <a:ext cx="2861874" cy="2146278"/>
          </a:xfrm>
          <a:prstGeom prst="rect">
            <a:avLst/>
          </a:prstGeom>
          <a:noFill/>
        </p:spPr>
      </p:pic>
      <p:pic>
        <p:nvPicPr>
          <p:cNvPr id="3077" name="Picture 5" descr="C:\Users\Ирина Галаджун\Desktop\DSC0652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1675691" cy="2234387"/>
          </a:xfrm>
          <a:prstGeom prst="rect">
            <a:avLst/>
          </a:prstGeom>
          <a:noFill/>
        </p:spPr>
      </p:pic>
      <p:pic>
        <p:nvPicPr>
          <p:cNvPr id="3078" name="Picture 6" descr="C:\Users\Ирина Галаджун\Desktop\DSC0654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3049626" cy="2287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43050"/>
            <a:ext cx="3143272" cy="4483113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Диетические блюда в школьной столовой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Ирина Галаджун\Desktop\IMG_38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2784449" cy="2088478"/>
          </a:xfrm>
          <a:prstGeom prst="rect">
            <a:avLst/>
          </a:prstGeom>
          <a:noFill/>
        </p:spPr>
      </p:pic>
      <p:pic>
        <p:nvPicPr>
          <p:cNvPr id="4099" name="Picture 3" descr="C:\Users\Ирина Галаджун\Desktop\IMG_38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642918"/>
            <a:ext cx="2357454" cy="2269000"/>
          </a:xfrm>
          <a:prstGeom prst="rect">
            <a:avLst/>
          </a:prstGeom>
          <a:noFill/>
        </p:spPr>
      </p:pic>
      <p:pic>
        <p:nvPicPr>
          <p:cNvPr id="4100" name="Picture 4" descr="C:\Users\Ирина Галаджун\Desktop\IMG_387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24" y="4000504"/>
            <a:ext cx="2762082" cy="2071702"/>
          </a:xfrm>
          <a:prstGeom prst="rect">
            <a:avLst/>
          </a:prstGeom>
          <a:noFill/>
        </p:spPr>
      </p:pic>
      <p:pic>
        <p:nvPicPr>
          <p:cNvPr id="4101" name="Picture 5" descr="C:\Users\Ирина Галаджун\Desktop\IMG_388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86446" y="5072050"/>
            <a:ext cx="2381105" cy="1785950"/>
          </a:xfrm>
          <a:prstGeom prst="rect">
            <a:avLst/>
          </a:prstGeom>
          <a:noFill/>
        </p:spPr>
      </p:pic>
      <p:pic>
        <p:nvPicPr>
          <p:cNvPr id="4102" name="Picture 6" descr="C:\Users\Ирина Галаджун\Desktop\IMG_388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2857520" cy="1630326"/>
          </a:xfrm>
          <a:prstGeom prst="rect">
            <a:avLst/>
          </a:prstGeom>
          <a:noFill/>
        </p:spPr>
      </p:pic>
      <p:pic>
        <p:nvPicPr>
          <p:cNvPr id="4103" name="Picture 7" descr="C:\Users\Ирина Галаджун\Desktop\IMG_387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2381105" cy="1785950"/>
          </a:xfrm>
          <a:prstGeom prst="rect">
            <a:avLst/>
          </a:prstGeom>
          <a:noFill/>
        </p:spPr>
      </p:pic>
      <p:pic>
        <p:nvPicPr>
          <p:cNvPr id="4104" name="Picture 8" descr="C:\Users\Ирина Галаджун\Desktop\IMG_387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15074" y="2928934"/>
            <a:ext cx="2666837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2865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Правильное питание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Дегустация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 Галаджун\Desktop\IMG_39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2937678" cy="2203408"/>
          </a:xfrm>
          <a:prstGeom prst="rect">
            <a:avLst/>
          </a:prstGeom>
          <a:noFill/>
        </p:spPr>
      </p:pic>
      <p:pic>
        <p:nvPicPr>
          <p:cNvPr id="5123" name="Picture 3" descr="C:\Users\Ирина Галаджун\Desktop\IMG_39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518266"/>
            <a:ext cx="3139992" cy="2355154"/>
          </a:xfrm>
          <a:prstGeom prst="rect">
            <a:avLst/>
          </a:prstGeom>
          <a:noFill/>
        </p:spPr>
      </p:pic>
      <p:pic>
        <p:nvPicPr>
          <p:cNvPr id="5124" name="Picture 4" descr="C:\Users\Ирина Галаджун\Desktop\IMG_39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714860"/>
            <a:ext cx="2857327" cy="2143140"/>
          </a:xfrm>
          <a:prstGeom prst="rect">
            <a:avLst/>
          </a:prstGeom>
          <a:noFill/>
        </p:spPr>
      </p:pic>
      <p:pic>
        <p:nvPicPr>
          <p:cNvPr id="5125" name="Picture 5" descr="C:\Users\Ирина Галаджун\Desktop\IMG_39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3689055" cy="2766979"/>
          </a:xfrm>
          <a:prstGeom prst="rect">
            <a:avLst/>
          </a:prstGeom>
          <a:noFill/>
        </p:spPr>
      </p:pic>
      <p:pic>
        <p:nvPicPr>
          <p:cNvPr id="5126" name="Picture 6" descr="C:\Users\Ирина Галаджун\Desktop\IMG_391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357298"/>
            <a:ext cx="3357586" cy="2518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Конкурс рисунков, выступление агитбригады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рина Галаджун\Desktop\IMG_39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1406473" cy="1054926"/>
          </a:xfrm>
          <a:prstGeom prst="rect">
            <a:avLst/>
          </a:prstGeom>
          <a:noFill/>
        </p:spPr>
      </p:pic>
      <p:pic>
        <p:nvPicPr>
          <p:cNvPr id="6148" name="Picture 4" descr="C:\Users\Ирина Галаджун\Desktop\IMG_39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571612"/>
            <a:ext cx="3030821" cy="2273270"/>
          </a:xfrm>
          <a:prstGeom prst="rect">
            <a:avLst/>
          </a:prstGeom>
          <a:noFill/>
        </p:spPr>
      </p:pic>
      <p:pic>
        <p:nvPicPr>
          <p:cNvPr id="6149" name="Picture 5" descr="C:\Users\Ирина Галаджун\Desktop\IMG_39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51627">
            <a:off x="6250301" y="4063574"/>
            <a:ext cx="2787952" cy="2091106"/>
          </a:xfrm>
          <a:prstGeom prst="rect">
            <a:avLst/>
          </a:prstGeom>
          <a:noFill/>
        </p:spPr>
      </p:pic>
      <p:pic>
        <p:nvPicPr>
          <p:cNvPr id="6152" name="Picture 8" descr="C:\Users\Ирина Галаджун\Desktop\IMG_39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21506"/>
            <a:ext cx="2360973" cy="1770850"/>
          </a:xfrm>
          <a:prstGeom prst="rect">
            <a:avLst/>
          </a:prstGeom>
          <a:noFill/>
        </p:spPr>
      </p:pic>
      <p:pic>
        <p:nvPicPr>
          <p:cNvPr id="6153" name="Picture 9" descr="C:\Users\Ирина Галаджун\Desktop\IMG_392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643182"/>
            <a:ext cx="2928926" cy="2196843"/>
          </a:xfrm>
          <a:prstGeom prst="rect">
            <a:avLst/>
          </a:prstGeom>
          <a:noFill/>
        </p:spPr>
      </p:pic>
      <p:pic>
        <p:nvPicPr>
          <p:cNvPr id="6154" name="Picture 10" descr="C:\Users\Ирина Галаджун\Desktop\IMG_392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2909" y="4643446"/>
            <a:ext cx="2255679" cy="1691874"/>
          </a:xfrm>
          <a:prstGeom prst="rect">
            <a:avLst/>
          </a:prstGeom>
          <a:noFill/>
        </p:spPr>
      </p:pic>
      <p:pic>
        <p:nvPicPr>
          <p:cNvPr id="6150" name="Picture 6" descr="C:\Users\Ирина Галаджун\Desktop\IMG_399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3857652" cy="2893436"/>
          </a:xfrm>
          <a:prstGeom prst="rect">
            <a:avLst/>
          </a:prstGeom>
          <a:noFill/>
        </p:spPr>
      </p:pic>
      <p:pic>
        <p:nvPicPr>
          <p:cNvPr id="6147" name="Picture 3" descr="C:\Users\Ирина Галаджун\Desktop\IMG_399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85860"/>
            <a:ext cx="3309962" cy="248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Подведение итогов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Ирина Галаджун\Desktop\DSC017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2976662" cy="2232365"/>
          </a:xfrm>
          <a:prstGeom prst="rect">
            <a:avLst/>
          </a:prstGeom>
          <a:noFill/>
        </p:spPr>
      </p:pic>
      <p:pic>
        <p:nvPicPr>
          <p:cNvPr id="1029" name="Picture 5" descr="C:\Users\Ирина Галаджун\Desktop\DSC016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429132"/>
            <a:ext cx="2630524" cy="1972776"/>
          </a:xfrm>
          <a:prstGeom prst="rect">
            <a:avLst/>
          </a:prstGeom>
          <a:noFill/>
        </p:spPr>
      </p:pic>
      <p:pic>
        <p:nvPicPr>
          <p:cNvPr id="1031" name="Picture 7" descr="C:\Users\Ирина Галаджун\Desktop\DSC017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714752"/>
            <a:ext cx="3195685" cy="2396622"/>
          </a:xfrm>
          <a:prstGeom prst="rect">
            <a:avLst/>
          </a:prstGeom>
          <a:noFill/>
        </p:spPr>
      </p:pic>
      <p:pic>
        <p:nvPicPr>
          <p:cNvPr id="1032" name="Picture 8" descr="C:\Users\Ирина Галаджун\Desktop\DSC0169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285860"/>
            <a:ext cx="2857688" cy="2143140"/>
          </a:xfrm>
          <a:prstGeom prst="rect">
            <a:avLst/>
          </a:prstGeom>
          <a:noFill/>
        </p:spPr>
      </p:pic>
      <p:pic>
        <p:nvPicPr>
          <p:cNvPr id="1027" name="Picture 3" descr="C:\Users\Ирина Галаджун\Desktop\DSC017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285992"/>
            <a:ext cx="2970231" cy="2227542"/>
          </a:xfrm>
          <a:prstGeom prst="rect">
            <a:avLst/>
          </a:prstGeom>
          <a:noFill/>
        </p:spPr>
      </p:pic>
      <p:pic>
        <p:nvPicPr>
          <p:cNvPr id="1026" name="Picture 2" descr="C:\Users\Ирина Галаджун\Desktop\DSC0173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3041661" cy="2281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Школьная конференция</vt:lpstr>
      <vt:lpstr>Работа с Хабаровской организацией инвалидов  « Аридонс»</vt:lpstr>
      <vt:lpstr>Дружеская встреча</vt:lpstr>
      <vt:lpstr>Правильное питание</vt:lpstr>
      <vt:lpstr>Дегустация</vt:lpstr>
      <vt:lpstr>Конкурс рисунков, выступление агитбригады</vt:lpstr>
      <vt:lpstr>Подведение итогов</vt:lpstr>
    </vt:vector>
  </TitlesOfParts>
  <Company>68_shkola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конференция</dc:title>
  <dc:creator>39_kabinet</dc:creator>
  <cp:lastModifiedBy>Patapon</cp:lastModifiedBy>
  <cp:revision>25</cp:revision>
  <dcterms:created xsi:type="dcterms:W3CDTF">2012-04-25T06:02:48Z</dcterms:created>
  <dcterms:modified xsi:type="dcterms:W3CDTF">2014-01-12T06:23:12Z</dcterms:modified>
</cp:coreProperties>
</file>