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93" r:id="rId2"/>
    <p:sldId id="294" r:id="rId3"/>
    <p:sldId id="284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500"/>
    <a:srgbClr val="FF99FF"/>
    <a:srgbClr val="E10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5024" autoAdjust="0"/>
  </p:normalViewPr>
  <p:slideViewPr>
    <p:cSldViewPr>
      <p:cViewPr>
        <p:scale>
          <a:sx n="90" d="100"/>
          <a:sy n="90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26A6D-2F44-48F1-9A67-61DFCE5A1B8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B1ACA-5101-4F3B-9B93-B2BE499DD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70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438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F53B7-4457-4755-AA5F-AECD66CADE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604F0-408D-4C16-8E56-E6E18EBAA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 advTm="3438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H:\saundtrek_k_kf_rekviem_po_mechte_-_winter_lux_aeterna_glavnaya_tema.mp3" TargetMode="Externa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424" y="5000612"/>
            <a:ext cx="3257576" cy="1857388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bg1"/>
                </a:solidFill>
              </a:rPr>
              <a:t>Презентацию подготовили 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ученицы 8 А класса, 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МБОУ СОШ №68, 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Васильева Виктория и 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Голубец Екатерина 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1000108"/>
            <a:ext cx="39801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itchFamily="18" charset="0"/>
              </a:rPr>
              <a:t>Презентация на тему: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1785926"/>
            <a:ext cx="547137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«Вред курения»</a:t>
            </a:r>
            <a:endParaRPr lang="ru-RU" sz="7200" b="0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6" name="saundtrek_k_kf_rekviem_po_mechte_-_winter_lux_aeterna_glavnaya_tema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/>
          <a:stretch>
            <a:fillRect/>
          </a:stretch>
        </p:blipFill>
        <p:spPr>
          <a:xfrm>
            <a:off x="214282" y="6357958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Tm="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33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just"/>
            <a:r>
              <a:rPr lang="ru-RU" sz="3200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 как же дети? Им нужны здоровые родители...</a:t>
            </a:r>
            <a:endParaRPr lang="ru-RU" sz="3200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0" name="Содержимое 9" descr="IMG_1689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643306" y="1142984"/>
            <a:ext cx="4500594" cy="5448087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857892"/>
            <a:ext cx="8229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 друзья?..</a:t>
            </a:r>
            <a:endParaRPr lang="ru-RU" sz="4000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8" name="Содержимое 7" descr="DSC01197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86" y="0"/>
            <a:ext cx="7684087" cy="5763066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Учеба? Карьера?..</a:t>
            </a:r>
            <a:endParaRPr lang="ru-RU" sz="4000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7" name="Содержимое 6" descr="DSC02600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86" y="1130678"/>
            <a:ext cx="7636429" cy="5727322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572140"/>
            <a:ext cx="8229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Или тебя это не волнует?...</a:t>
            </a:r>
            <a:endParaRPr lang="ru-RU" sz="4000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6" name="Содержимое 5" descr="gop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lum bright="-10000"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571604" y="0"/>
            <a:ext cx="6217836" cy="5286412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 жизнь-то одна!.. </a:t>
            </a:r>
            <a:endParaRPr lang="ru-RU" sz="4000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1" name="Содержимое 10" descr="383441490 (1)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lum bright="-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43174" y="960299"/>
            <a:ext cx="3929090" cy="5897702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500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 ты отдаешь ее никотину!</a:t>
            </a:r>
            <a:endParaRPr lang="ru-RU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" name="Содержимое 3" descr="1223359624_2008091401015847580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5852" y="0"/>
            <a:ext cx="7120491" cy="5340369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Тому самому яду, что губит твое здоровье!..</a:t>
            </a:r>
            <a:endParaRPr lang="ru-RU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" name="Содержимое 3" descr="1290096662_20070829elpepusoc_5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4348" y="1571612"/>
            <a:ext cx="7895740" cy="4472006"/>
          </a:xfrm>
        </p:spPr>
      </p:pic>
      <p:sp>
        <p:nvSpPr>
          <p:cNvPr id="5" name="Прямоугольник 4"/>
          <p:cNvSpPr/>
          <p:nvPr/>
        </p:nvSpPr>
        <p:spPr>
          <a:xfrm>
            <a:off x="1214414" y="6000768"/>
            <a:ext cx="29537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Легкие здорового человека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6000768"/>
            <a:ext cx="246727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Легкие курильщика </a:t>
            </a:r>
            <a:endParaRPr lang="ru-RU" sz="2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500702"/>
            <a:ext cx="8229600" cy="1143000"/>
          </a:xfrm>
        </p:spPr>
        <p:txBody>
          <a:bodyPr/>
          <a:lstStyle/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Одумайся!</a:t>
            </a:r>
            <a:endParaRPr lang="ru-RU" i="1" dirty="0">
              <a:latin typeface="Cambria" pitchFamily="18" charset="0"/>
            </a:endParaRPr>
          </a:p>
        </p:txBody>
      </p:sp>
      <p:pic>
        <p:nvPicPr>
          <p:cNvPr id="6" name="Содержимое 5" descr="75599069_4068804_0a305fbfcce4aca4d7bc3947b166db2f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715"/>
          <a:stretch>
            <a:fillRect/>
          </a:stretch>
        </p:blipFill>
        <p:spPr>
          <a:xfrm>
            <a:off x="1785918" y="108515"/>
            <a:ext cx="5857916" cy="5380519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5400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Пока не поздно...</a:t>
            </a:r>
            <a:endParaRPr lang="ru-RU" sz="5400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" name="Содержимое 3" descr="e028c7e0-50e5-48e0-b007-f101a3fd52f8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0100" y="1500174"/>
            <a:ext cx="6800343" cy="5047970"/>
          </a:xfrm>
        </p:spPr>
      </p:pic>
    </p:spTree>
    <p:custDataLst>
      <p:tags r:id="rId1"/>
    </p:custDataLst>
  </p:cSld>
  <p:clrMapOvr>
    <a:masterClrMapping/>
  </p:clrMapOvr>
  <p:transition spd="slow" advTm="1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Курение2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1472" y="142852"/>
            <a:ext cx="7977196" cy="6527956"/>
          </a:xfrm>
        </p:spPr>
      </p:pic>
    </p:spTree>
    <p:custDataLst>
      <p:tags r:id="rId1"/>
    </p:custDataLst>
  </p:cSld>
  <p:clrMapOvr>
    <a:masterClrMapping/>
  </p:clrMapOvr>
  <p:transition spd="slow" advTm="4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572140"/>
            <a:ext cx="8229600" cy="1143000"/>
          </a:xfrm>
          <a:ln>
            <a:noFill/>
          </a:ln>
          <a:effectLst>
            <a:softEdge rad="6350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Выкуривая очередную пачку...</a:t>
            </a:r>
            <a:endParaRPr lang="ru-RU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" name="Содержимое 3" descr="hissom100507_fullsize_story1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86" y="0"/>
            <a:ext cx="7515365" cy="5643578"/>
          </a:xfrm>
        </p:spPr>
      </p:pic>
    </p:spTree>
    <p:custDataLst>
      <p:tags r:id="rId1"/>
    </p:custDataLst>
  </p:cSld>
  <p:clrMapOvr>
    <a:masterClrMapping/>
  </p:clrMapOvr>
  <p:transition spd="slow" advTm="4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86874" cy="1357322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... ты хоть раз задумывался ...</a:t>
            </a:r>
            <a:endParaRPr lang="ru-RU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6" name="Содержимое 5" descr="a521d8ea2b84.jpg"/>
          <p:cNvPicPr>
            <a:picLocks noGrp="1" noChangeAspect="1"/>
          </p:cNvPicPr>
          <p:nvPr>
            <p:ph idx="1"/>
          </p:nvPr>
        </p:nvPicPr>
        <p:blipFill>
          <a:blip r:embed="rId3">
            <a:grayscl/>
          </a:blip>
          <a:stretch>
            <a:fillRect/>
          </a:stretch>
        </p:blipFill>
        <p:spPr>
          <a:xfrm>
            <a:off x="285720" y="1571612"/>
            <a:ext cx="8721216" cy="4714908"/>
          </a:xfrm>
        </p:spPr>
      </p:pic>
    </p:spTree>
    <p:custDataLst>
      <p:tags r:id="rId1"/>
    </p:custDataLst>
  </p:cSld>
  <p:clrMapOvr>
    <a:masterClrMapping/>
  </p:clrMapOvr>
  <p:transition spd="slow" advTm="4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357826"/>
            <a:ext cx="8229600" cy="1143000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... о вреде, который приносят сигареты?</a:t>
            </a:r>
            <a:endParaRPr lang="ru-RU" sz="4000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6" name="Содержимое 5" descr="1zf0lcw.jpg"/>
          <p:cNvPicPr>
            <a:picLocks noGrp="1" noChangeAspect="1"/>
          </p:cNvPicPr>
          <p:nvPr>
            <p:ph idx="1"/>
          </p:nvPr>
        </p:nvPicPr>
        <p:blipFill>
          <a:blip r:embed="rId3">
            <a:grayscl/>
          </a:blip>
          <a:stretch>
            <a:fillRect/>
          </a:stretch>
        </p:blipFill>
        <p:spPr>
          <a:xfrm>
            <a:off x="785786" y="0"/>
            <a:ext cx="7799223" cy="5077792"/>
          </a:xfrm>
        </p:spPr>
      </p:pic>
    </p:spTree>
    <p:custDataLst>
      <p:tags r:id="rId1"/>
    </p:custDataLst>
  </p:cSld>
  <p:clrMapOvr>
    <a:masterClrMapping/>
  </p:clrMapOvr>
  <p:transition spd="slow" advTm="4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1296974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И о том, что ждет тебя впереди?... </a:t>
            </a:r>
            <a:endParaRPr lang="ru-RU" sz="4000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8" name="Содержимое 7" descr="1081156.jpg"/>
          <p:cNvPicPr>
            <a:picLocks noGrp="1" noChangeAspect="1"/>
          </p:cNvPicPr>
          <p:nvPr>
            <p:ph idx="1"/>
          </p:nvPr>
        </p:nvPicPr>
        <p:blipFill>
          <a:blip r:embed="rId3">
            <a:grayscl/>
          </a:blip>
          <a:stretch>
            <a:fillRect/>
          </a:stretch>
        </p:blipFill>
        <p:spPr>
          <a:xfrm>
            <a:off x="642910" y="1643050"/>
            <a:ext cx="7643866" cy="4956569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214934"/>
            <a:ext cx="9144000" cy="1643066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/>
            <a:r>
              <a:rPr lang="ru-RU" sz="4000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Каким ты станешь... Успешным?.. </a:t>
            </a:r>
            <a:endParaRPr lang="ru-RU" sz="4000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6" name="Содержимое 15" descr="1.jpg"/>
          <p:cNvPicPr>
            <a:picLocks noGrp="1" noChangeAspect="1"/>
          </p:cNvPicPr>
          <p:nvPr>
            <p:ph idx="1"/>
          </p:nvPr>
        </p:nvPicPr>
        <p:blipFill>
          <a:blip r:embed="rId3">
            <a:grayscl/>
          </a:blip>
          <a:stretch>
            <a:fillRect/>
          </a:stretch>
        </p:blipFill>
        <p:spPr>
          <a:xfrm>
            <a:off x="785786" y="214290"/>
            <a:ext cx="7745593" cy="5167417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Счастливым?</a:t>
            </a:r>
            <a:endParaRPr lang="ru-RU" sz="4000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0" name="Содержимое 9" descr="Изображение 080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lum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4887" y="1202762"/>
            <a:ext cx="6226071" cy="5655238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5000"/>
            <a:ext cx="8229600" cy="114300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i="1" spc="150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Или нет?..</a:t>
            </a:r>
            <a:endParaRPr lang="ru-RU" b="1" i="1" spc="150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" name="Содержимое 3" descr="61346667_1641041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57356" y="0"/>
            <a:ext cx="5572164" cy="5675352"/>
          </a:xfrm>
        </p:spPr>
      </p:pic>
    </p:spTree>
    <p:custDataLst>
      <p:tags r:id="rId1"/>
    </p:custDataLst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1|2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.5|5.3|0.8|1|4.8|2.6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</TotalTime>
  <Words>101</Words>
  <Application>Microsoft Office PowerPoint</Application>
  <PresentationFormat>Экран (4:3)</PresentationFormat>
  <Paragraphs>21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Презентацию подготовили  ученицы 8 А класса,  МБОУ СОШ №68,  Васильева Виктория и  Голубец Екатерина  </vt:lpstr>
      <vt:lpstr>Презентация PowerPoint</vt:lpstr>
      <vt:lpstr>Выкуривая очередную пачку...</vt:lpstr>
      <vt:lpstr>... ты хоть раз задумывался ...</vt:lpstr>
      <vt:lpstr>... о вреде, который приносят сигареты?</vt:lpstr>
      <vt:lpstr>И о том, что ждет тебя впереди?... </vt:lpstr>
      <vt:lpstr>Каким ты станешь... Успешным?.. </vt:lpstr>
      <vt:lpstr>Счастливым?</vt:lpstr>
      <vt:lpstr>Или нет?..</vt:lpstr>
      <vt:lpstr>А как же дети? Им нужны здоровые родители...</vt:lpstr>
      <vt:lpstr>А друзья?..</vt:lpstr>
      <vt:lpstr>Учеба? Карьера?..</vt:lpstr>
      <vt:lpstr>Или тебя это не волнует?...</vt:lpstr>
      <vt:lpstr>А жизнь-то одна!.. </vt:lpstr>
      <vt:lpstr>А ты отдаешь ее никотину!</vt:lpstr>
      <vt:lpstr>Тому самому яду, что губит твое здоровье!..</vt:lpstr>
      <vt:lpstr>Одумайся!</vt:lpstr>
      <vt:lpstr>Пока не поздно...</vt:lpstr>
    </vt:vector>
  </TitlesOfParts>
  <Company>ФСБ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«Ы» company</dc:title>
  <dc:creator>Виктория Васильева,</dc:creator>
  <cp:lastModifiedBy>Patapon</cp:lastModifiedBy>
  <cp:revision>93</cp:revision>
  <dcterms:created xsi:type="dcterms:W3CDTF">2011-06-28T02:24:58Z</dcterms:created>
  <dcterms:modified xsi:type="dcterms:W3CDTF">2014-01-12T06:46:02Z</dcterms:modified>
</cp:coreProperties>
</file>